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7"/>
  </p:notesMasterIdLst>
  <p:sldIdLst>
    <p:sldId id="329" r:id="rId2"/>
    <p:sldId id="354" r:id="rId3"/>
    <p:sldId id="325" r:id="rId4"/>
    <p:sldId id="335" r:id="rId5"/>
    <p:sldId id="342" r:id="rId6"/>
    <p:sldId id="355"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57" r:id="rId22"/>
    <p:sldId id="344" r:id="rId23"/>
    <p:sldId id="375" r:id="rId24"/>
    <p:sldId id="376" r:id="rId25"/>
    <p:sldId id="377" r:id="rId26"/>
    <p:sldId id="381" r:id="rId27"/>
    <p:sldId id="379" r:id="rId28"/>
    <p:sldId id="380" r:id="rId29"/>
    <p:sldId id="378" r:id="rId30"/>
    <p:sldId id="358" r:id="rId31"/>
    <p:sldId id="359" r:id="rId32"/>
    <p:sldId id="370" r:id="rId33"/>
    <p:sldId id="360"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andra Matias" initials="AM" lastIdx="1" clrIdx="0">
    <p:extLst>
      <p:ext uri="{19B8F6BF-5375-455C-9EA6-DF929625EA0E}">
        <p15:presenceInfo xmlns:p15="http://schemas.microsoft.com/office/powerpoint/2012/main" userId="8df77bb304d9441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CB50"/>
    <a:srgbClr val="C74A4B"/>
    <a:srgbClr val="3B485B"/>
    <a:srgbClr val="F4D159"/>
    <a:srgbClr val="D2413E"/>
    <a:srgbClr val="A1B8E1"/>
    <a:srgbClr val="4472C4"/>
    <a:srgbClr val="2F528F"/>
    <a:srgbClr val="ED7D31"/>
    <a:srgbClr val="33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9B0E52-BBAE-40FE-A8A2-77C93D21D88D}" v="2575" dt="2022-05-28T03:01:25.1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21" autoAdjust="0"/>
    <p:restoredTop sz="95226" autoAdjust="0"/>
  </p:normalViewPr>
  <p:slideViewPr>
    <p:cSldViewPr snapToGrid="0">
      <p:cViewPr varScale="1">
        <p:scale>
          <a:sx n="105" d="100"/>
          <a:sy n="105" d="100"/>
        </p:scale>
        <p:origin x="1596" y="90"/>
      </p:cViewPr>
      <p:guideLst>
        <p:guide orient="horz" pos="2160"/>
        <p:guide pos="2880"/>
      </p:guideLst>
    </p:cSldViewPr>
  </p:slideViewPr>
  <p:notesTextViewPr>
    <p:cViewPr>
      <p:scale>
        <a:sx n="1" d="1"/>
        <a:sy n="1" d="1"/>
      </p:scale>
      <p:origin x="0" y="0"/>
    </p:cViewPr>
  </p:notesTextViewPr>
  <p:notesViewPr>
    <p:cSldViewPr snapToGrid="0">
      <p:cViewPr varScale="1">
        <p:scale>
          <a:sx n="84" d="100"/>
          <a:sy n="84" d="100"/>
        </p:scale>
        <p:origin x="3912"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eus Maciel Vivaldi" userId="e7a01b2c0ff13c9a" providerId="LiveId" clId="{0375F70B-51BA-431D-BD04-27A4823D0AAD}"/>
    <pc:docChg chg="undo custSel addSld delSld modSld sldOrd">
      <pc:chgData name="Mateus Maciel Vivaldi" userId="e7a01b2c0ff13c9a" providerId="LiveId" clId="{0375F70B-51BA-431D-BD04-27A4823D0AAD}" dt="2022-05-22T04:46:17.720" v="3322"/>
      <pc:docMkLst>
        <pc:docMk/>
      </pc:docMkLst>
      <pc:sldChg chg="modSp mod">
        <pc:chgData name="Mateus Maciel Vivaldi" userId="e7a01b2c0ff13c9a" providerId="LiveId" clId="{0375F70B-51BA-431D-BD04-27A4823D0AAD}" dt="2022-05-17T22:53:45.898" v="4" actId="14100"/>
        <pc:sldMkLst>
          <pc:docMk/>
          <pc:sldMk cId="1581514612" sldId="325"/>
        </pc:sldMkLst>
        <pc:spChg chg="mod">
          <ac:chgData name="Mateus Maciel Vivaldi" userId="e7a01b2c0ff13c9a" providerId="LiveId" clId="{0375F70B-51BA-431D-BD04-27A4823D0AAD}" dt="2022-05-17T22:53:45.898" v="4" actId="14100"/>
          <ac:spMkLst>
            <pc:docMk/>
            <pc:sldMk cId="1581514612" sldId="325"/>
            <ac:spMk id="23" creationId="{1E85245B-D4D9-402D-9AAD-BAEFB50FA421}"/>
          </ac:spMkLst>
        </pc:spChg>
      </pc:sldChg>
      <pc:sldChg chg="addSp delSp modSp mod">
        <pc:chgData name="Mateus Maciel Vivaldi" userId="e7a01b2c0ff13c9a" providerId="LiveId" clId="{0375F70B-51BA-431D-BD04-27A4823D0AAD}" dt="2022-05-22T00:14:01.586" v="733"/>
        <pc:sldMkLst>
          <pc:docMk/>
          <pc:sldMk cId="3301255802" sldId="328"/>
        </pc:sldMkLst>
        <pc:spChg chg="del">
          <ac:chgData name="Mateus Maciel Vivaldi" userId="e7a01b2c0ff13c9a" providerId="LiveId" clId="{0375F70B-51BA-431D-BD04-27A4823D0AAD}" dt="2022-05-22T00:03:33.920" v="701" actId="478"/>
          <ac:spMkLst>
            <pc:docMk/>
            <pc:sldMk cId="3301255802" sldId="328"/>
            <ac:spMk id="2" creationId="{38CB427C-690F-C775-A661-E02B74ED6713}"/>
          </ac:spMkLst>
        </pc:spChg>
        <pc:spChg chg="del">
          <ac:chgData name="Mateus Maciel Vivaldi" userId="e7a01b2c0ff13c9a" providerId="LiveId" clId="{0375F70B-51BA-431D-BD04-27A4823D0AAD}" dt="2022-05-22T00:03:33.920" v="701" actId="478"/>
          <ac:spMkLst>
            <pc:docMk/>
            <pc:sldMk cId="3301255802" sldId="328"/>
            <ac:spMk id="4" creationId="{45701624-FA2F-4786-B3D5-8F4F9E3E6397}"/>
          </ac:spMkLst>
        </pc:spChg>
        <pc:spChg chg="del">
          <ac:chgData name="Mateus Maciel Vivaldi" userId="e7a01b2c0ff13c9a" providerId="LiveId" clId="{0375F70B-51BA-431D-BD04-27A4823D0AAD}" dt="2022-05-22T00:03:33.920" v="701" actId="478"/>
          <ac:spMkLst>
            <pc:docMk/>
            <pc:sldMk cId="3301255802" sldId="328"/>
            <ac:spMk id="7" creationId="{E71C9FDB-CD04-40CB-9DB8-E6B28A7E98E6}"/>
          </ac:spMkLst>
        </pc:spChg>
        <pc:spChg chg="del">
          <ac:chgData name="Mateus Maciel Vivaldi" userId="e7a01b2c0ff13c9a" providerId="LiveId" clId="{0375F70B-51BA-431D-BD04-27A4823D0AAD}" dt="2022-05-22T00:03:33.920" v="701" actId="478"/>
          <ac:spMkLst>
            <pc:docMk/>
            <pc:sldMk cId="3301255802" sldId="328"/>
            <ac:spMk id="9" creationId="{6EDC322C-08DC-4445-A866-E6F3184AF8E2}"/>
          </ac:spMkLst>
        </pc:spChg>
        <pc:spChg chg="add mod">
          <ac:chgData name="Mateus Maciel Vivaldi" userId="e7a01b2c0ff13c9a" providerId="LiveId" clId="{0375F70B-51BA-431D-BD04-27A4823D0AAD}" dt="2022-05-22T00:14:01.586" v="733"/>
          <ac:spMkLst>
            <pc:docMk/>
            <pc:sldMk cId="3301255802" sldId="328"/>
            <ac:spMk id="10" creationId="{930A5ECE-88CB-C0B3-C971-9ECF59EA195A}"/>
          </ac:spMkLst>
        </pc:spChg>
        <pc:spChg chg="del">
          <ac:chgData name="Mateus Maciel Vivaldi" userId="e7a01b2c0ff13c9a" providerId="LiveId" clId="{0375F70B-51BA-431D-BD04-27A4823D0AAD}" dt="2022-05-22T00:03:33.920" v="701" actId="478"/>
          <ac:spMkLst>
            <pc:docMk/>
            <pc:sldMk cId="3301255802" sldId="328"/>
            <ac:spMk id="11" creationId="{E51A2BFD-AF7F-4040-B976-761E9499C441}"/>
          </ac:spMkLst>
        </pc:spChg>
        <pc:spChg chg="del">
          <ac:chgData name="Mateus Maciel Vivaldi" userId="e7a01b2c0ff13c9a" providerId="LiveId" clId="{0375F70B-51BA-431D-BD04-27A4823D0AAD}" dt="2022-05-22T00:03:33.920" v="701" actId="478"/>
          <ac:spMkLst>
            <pc:docMk/>
            <pc:sldMk cId="3301255802" sldId="328"/>
            <ac:spMk id="12" creationId="{5EA36722-6135-408A-A235-4F631E286D30}"/>
          </ac:spMkLst>
        </pc:spChg>
        <pc:spChg chg="add mod">
          <ac:chgData name="Mateus Maciel Vivaldi" userId="e7a01b2c0ff13c9a" providerId="LiveId" clId="{0375F70B-51BA-431D-BD04-27A4823D0AAD}" dt="2022-05-22T00:14:01.586" v="733"/>
          <ac:spMkLst>
            <pc:docMk/>
            <pc:sldMk cId="3301255802" sldId="328"/>
            <ac:spMk id="13" creationId="{31C5A7A3-0AC7-E65E-BC8D-5F8C484633F9}"/>
          </ac:spMkLst>
        </pc:spChg>
        <pc:spChg chg="add mod">
          <ac:chgData name="Mateus Maciel Vivaldi" userId="e7a01b2c0ff13c9a" providerId="LiveId" clId="{0375F70B-51BA-431D-BD04-27A4823D0AAD}" dt="2022-05-22T00:14:01.586" v="733"/>
          <ac:spMkLst>
            <pc:docMk/>
            <pc:sldMk cId="3301255802" sldId="328"/>
            <ac:spMk id="14" creationId="{DC34444E-A526-3CDA-AB86-4A2BBA30F368}"/>
          </ac:spMkLst>
        </pc:spChg>
        <pc:spChg chg="add mod">
          <ac:chgData name="Mateus Maciel Vivaldi" userId="e7a01b2c0ff13c9a" providerId="LiveId" clId="{0375F70B-51BA-431D-BD04-27A4823D0AAD}" dt="2022-05-22T00:14:01.586" v="733"/>
          <ac:spMkLst>
            <pc:docMk/>
            <pc:sldMk cId="3301255802" sldId="328"/>
            <ac:spMk id="15" creationId="{AE6F3B43-34C0-6592-4B93-262B97DB8726}"/>
          </ac:spMkLst>
        </pc:spChg>
        <pc:spChg chg="add mod">
          <ac:chgData name="Mateus Maciel Vivaldi" userId="e7a01b2c0ff13c9a" providerId="LiveId" clId="{0375F70B-51BA-431D-BD04-27A4823D0AAD}" dt="2022-05-22T00:14:01.586" v="733"/>
          <ac:spMkLst>
            <pc:docMk/>
            <pc:sldMk cId="3301255802" sldId="328"/>
            <ac:spMk id="16" creationId="{518B72C0-A038-DDAF-74B9-89132299B095}"/>
          </ac:spMkLst>
        </pc:spChg>
        <pc:spChg chg="add mod">
          <ac:chgData name="Mateus Maciel Vivaldi" userId="e7a01b2c0ff13c9a" providerId="LiveId" clId="{0375F70B-51BA-431D-BD04-27A4823D0AAD}" dt="2022-05-22T00:14:01.586" v="733"/>
          <ac:spMkLst>
            <pc:docMk/>
            <pc:sldMk cId="3301255802" sldId="328"/>
            <ac:spMk id="17" creationId="{6E327FF1-900F-7F48-C924-D6EC9B41E481}"/>
          </ac:spMkLst>
        </pc:spChg>
        <pc:spChg chg="add mod">
          <ac:chgData name="Mateus Maciel Vivaldi" userId="e7a01b2c0ff13c9a" providerId="LiveId" clId="{0375F70B-51BA-431D-BD04-27A4823D0AAD}" dt="2022-05-22T00:14:01.586" v="733"/>
          <ac:spMkLst>
            <pc:docMk/>
            <pc:sldMk cId="3301255802" sldId="328"/>
            <ac:spMk id="18" creationId="{20646573-45ED-D9D8-EA9E-4A5122A89D86}"/>
          </ac:spMkLst>
        </pc:spChg>
        <pc:spChg chg="add mod">
          <ac:chgData name="Mateus Maciel Vivaldi" userId="e7a01b2c0ff13c9a" providerId="LiveId" clId="{0375F70B-51BA-431D-BD04-27A4823D0AAD}" dt="2022-05-22T00:14:01.586" v="733"/>
          <ac:spMkLst>
            <pc:docMk/>
            <pc:sldMk cId="3301255802" sldId="328"/>
            <ac:spMk id="19" creationId="{8F9AEEAF-BDD5-682D-C93A-FB799799764D}"/>
          </ac:spMkLst>
        </pc:spChg>
      </pc:sldChg>
      <pc:sldChg chg="delSp modSp mod ord delAnim">
        <pc:chgData name="Mateus Maciel Vivaldi" userId="e7a01b2c0ff13c9a" providerId="LiveId" clId="{0375F70B-51BA-431D-BD04-27A4823D0AAD}" dt="2022-05-22T00:02:03.594" v="699"/>
        <pc:sldMkLst>
          <pc:docMk/>
          <pc:sldMk cId="1528490267" sldId="330"/>
        </pc:sldMkLst>
        <pc:spChg chg="del">
          <ac:chgData name="Mateus Maciel Vivaldi" userId="e7a01b2c0ff13c9a" providerId="LiveId" clId="{0375F70B-51BA-431D-BD04-27A4823D0AAD}" dt="2022-05-22T00:01:48.522" v="694" actId="478"/>
          <ac:spMkLst>
            <pc:docMk/>
            <pc:sldMk cId="1528490267" sldId="330"/>
            <ac:spMk id="5" creationId="{ECC5E2C4-34FD-4D60-A5A1-01DB0936ABEB}"/>
          </ac:spMkLst>
        </pc:spChg>
        <pc:spChg chg="del mod">
          <ac:chgData name="Mateus Maciel Vivaldi" userId="e7a01b2c0ff13c9a" providerId="LiveId" clId="{0375F70B-51BA-431D-BD04-27A4823D0AAD}" dt="2022-05-22T00:01:50.437" v="696" actId="478"/>
          <ac:spMkLst>
            <pc:docMk/>
            <pc:sldMk cId="1528490267" sldId="330"/>
            <ac:spMk id="14" creationId="{4CCF407E-1317-49B7-B21E-68FC40E066B7}"/>
          </ac:spMkLst>
        </pc:spChg>
        <pc:spChg chg="mod">
          <ac:chgData name="Mateus Maciel Vivaldi" userId="e7a01b2c0ff13c9a" providerId="LiveId" clId="{0375F70B-51BA-431D-BD04-27A4823D0AAD}" dt="2022-05-22T00:01:56.399" v="697" actId="6549"/>
          <ac:spMkLst>
            <pc:docMk/>
            <pc:sldMk cId="1528490267" sldId="330"/>
            <ac:spMk id="17" creationId="{A821B6BA-232A-40FD-AB65-2E0F30755226}"/>
          </ac:spMkLst>
        </pc:spChg>
      </pc:sldChg>
      <pc:sldChg chg="modSp mod">
        <pc:chgData name="Mateus Maciel Vivaldi" userId="e7a01b2c0ff13c9a" providerId="LiveId" clId="{0375F70B-51BA-431D-BD04-27A4823D0AAD}" dt="2022-05-22T00:06:08.801" v="722" actId="20577"/>
        <pc:sldMkLst>
          <pc:docMk/>
          <pc:sldMk cId="1583916750" sldId="331"/>
        </pc:sldMkLst>
        <pc:spChg chg="mod">
          <ac:chgData name="Mateus Maciel Vivaldi" userId="e7a01b2c0ff13c9a" providerId="LiveId" clId="{0375F70B-51BA-431D-BD04-27A4823D0AAD}" dt="2022-05-22T00:06:08.801" v="722" actId="20577"/>
          <ac:spMkLst>
            <pc:docMk/>
            <pc:sldMk cId="1583916750" sldId="331"/>
            <ac:spMk id="6" creationId="{77B7753A-9FB9-43F1-9F30-0BB43FA18058}"/>
          </ac:spMkLst>
        </pc:spChg>
        <pc:grpChg chg="mod">
          <ac:chgData name="Mateus Maciel Vivaldi" userId="e7a01b2c0ff13c9a" providerId="LiveId" clId="{0375F70B-51BA-431D-BD04-27A4823D0AAD}" dt="2022-05-17T22:55:46.770" v="7" actId="1076"/>
          <ac:grpSpMkLst>
            <pc:docMk/>
            <pc:sldMk cId="1583916750" sldId="331"/>
            <ac:grpSpMk id="16" creationId="{CDC66D83-FDDD-4450-8D22-381716F48440}"/>
          </ac:grpSpMkLst>
        </pc:grpChg>
        <pc:picChg chg="ord">
          <ac:chgData name="Mateus Maciel Vivaldi" userId="e7a01b2c0ff13c9a" providerId="LiveId" clId="{0375F70B-51BA-431D-BD04-27A4823D0AAD}" dt="2022-05-17T22:55:49.940" v="8" actId="166"/>
          <ac:picMkLst>
            <pc:docMk/>
            <pc:sldMk cId="1583916750" sldId="331"/>
            <ac:picMk id="18" creationId="{739AD32B-5FAC-4745-B349-3EDFA859EECD}"/>
          </ac:picMkLst>
        </pc:picChg>
      </pc:sldChg>
      <pc:sldChg chg="addSp delSp modSp mod">
        <pc:chgData name="Mateus Maciel Vivaldi" userId="e7a01b2c0ff13c9a" providerId="LiveId" clId="{0375F70B-51BA-431D-BD04-27A4823D0AAD}" dt="2022-05-19T18:49:12.290" v="486" actId="1076"/>
        <pc:sldMkLst>
          <pc:docMk/>
          <pc:sldMk cId="2909073518" sldId="335"/>
        </pc:sldMkLst>
        <pc:spChg chg="mod">
          <ac:chgData name="Mateus Maciel Vivaldi" userId="e7a01b2c0ff13c9a" providerId="LiveId" clId="{0375F70B-51BA-431D-BD04-27A4823D0AAD}" dt="2022-05-17T22:53:55.365" v="5" actId="14100"/>
          <ac:spMkLst>
            <pc:docMk/>
            <pc:sldMk cId="2909073518" sldId="335"/>
            <ac:spMk id="3" creationId="{600A588D-0A77-420E-9734-BAF4C31B3458}"/>
          </ac:spMkLst>
        </pc:spChg>
        <pc:spChg chg="add mod">
          <ac:chgData name="Mateus Maciel Vivaldi" userId="e7a01b2c0ff13c9a" providerId="LiveId" clId="{0375F70B-51BA-431D-BD04-27A4823D0AAD}" dt="2022-05-19T18:25:24.957" v="405" actId="1036"/>
          <ac:spMkLst>
            <pc:docMk/>
            <pc:sldMk cId="2909073518" sldId="335"/>
            <ac:spMk id="4" creationId="{23222044-69BC-5FC0-8161-98C7B11FCF42}"/>
          </ac:spMkLst>
        </pc:spChg>
        <pc:spChg chg="add mod">
          <ac:chgData name="Mateus Maciel Vivaldi" userId="e7a01b2c0ff13c9a" providerId="LiveId" clId="{0375F70B-51BA-431D-BD04-27A4823D0AAD}" dt="2022-05-19T18:29:58.524" v="442" actId="207"/>
          <ac:spMkLst>
            <pc:docMk/>
            <pc:sldMk cId="2909073518" sldId="335"/>
            <ac:spMk id="6" creationId="{8758249F-D3C1-961E-88A1-80F88BA4508D}"/>
          </ac:spMkLst>
        </pc:spChg>
        <pc:spChg chg="add del mod">
          <ac:chgData name="Mateus Maciel Vivaldi" userId="e7a01b2c0ff13c9a" providerId="LiveId" clId="{0375F70B-51BA-431D-BD04-27A4823D0AAD}" dt="2022-05-19T18:47:27.547" v="476" actId="478"/>
          <ac:spMkLst>
            <pc:docMk/>
            <pc:sldMk cId="2909073518" sldId="335"/>
            <ac:spMk id="7" creationId="{EEA7D039-86EC-F757-0B9C-B84058169795}"/>
          </ac:spMkLst>
        </pc:spChg>
        <pc:picChg chg="mod">
          <ac:chgData name="Mateus Maciel Vivaldi" userId="e7a01b2c0ff13c9a" providerId="LiveId" clId="{0375F70B-51BA-431D-BD04-27A4823D0AAD}" dt="2022-05-19T18:28:30.489" v="434"/>
          <ac:picMkLst>
            <pc:docMk/>
            <pc:sldMk cId="2909073518" sldId="335"/>
            <ac:picMk id="9" creationId="{FA181686-5F74-E9FA-F0D7-ED0B04B067F0}"/>
          </ac:picMkLst>
        </pc:picChg>
        <pc:picChg chg="add mod">
          <ac:chgData name="Mateus Maciel Vivaldi" userId="e7a01b2c0ff13c9a" providerId="LiveId" clId="{0375F70B-51BA-431D-BD04-27A4823D0AAD}" dt="2022-05-19T18:49:12.290" v="486" actId="1076"/>
          <ac:picMkLst>
            <pc:docMk/>
            <pc:sldMk cId="2909073518" sldId="335"/>
            <ac:picMk id="35" creationId="{A3C5D905-8C1C-1946-936A-9A75EB94B9ED}"/>
          </ac:picMkLst>
        </pc:picChg>
        <pc:cxnChg chg="add mod">
          <ac:chgData name="Mateus Maciel Vivaldi" userId="e7a01b2c0ff13c9a" providerId="LiveId" clId="{0375F70B-51BA-431D-BD04-27A4823D0AAD}" dt="2022-05-19T18:29:39.013" v="440" actId="208"/>
          <ac:cxnSpMkLst>
            <pc:docMk/>
            <pc:sldMk cId="2909073518" sldId="335"/>
            <ac:cxnSpMk id="8" creationId="{7A88F25F-5A38-B54E-3077-ADE3527ECE7C}"/>
          </ac:cxnSpMkLst>
        </pc:cxnChg>
        <pc:cxnChg chg="add mod">
          <ac:chgData name="Mateus Maciel Vivaldi" userId="e7a01b2c0ff13c9a" providerId="LiveId" clId="{0375F70B-51BA-431D-BD04-27A4823D0AAD}" dt="2022-05-19T18:29:19.604" v="439" actId="14100"/>
          <ac:cxnSpMkLst>
            <pc:docMk/>
            <pc:sldMk cId="2909073518" sldId="335"/>
            <ac:cxnSpMk id="11" creationId="{74BE3A2D-35CD-6F0D-27B2-7A44D127AF63}"/>
          </ac:cxnSpMkLst>
        </pc:cxnChg>
        <pc:cxnChg chg="add mod">
          <ac:chgData name="Mateus Maciel Vivaldi" userId="e7a01b2c0ff13c9a" providerId="LiveId" clId="{0375F70B-51BA-431D-BD04-27A4823D0AAD}" dt="2022-05-19T18:49:12.290" v="486" actId="1076"/>
          <ac:cxnSpMkLst>
            <pc:docMk/>
            <pc:sldMk cId="2909073518" sldId="335"/>
            <ac:cxnSpMk id="13" creationId="{7C615A6E-4A3C-7BDA-CC67-3F2FD2B90607}"/>
          </ac:cxnSpMkLst>
        </pc:cxnChg>
      </pc:sldChg>
      <pc:sldChg chg="del">
        <pc:chgData name="Mateus Maciel Vivaldi" userId="e7a01b2c0ff13c9a" providerId="LiveId" clId="{0375F70B-51BA-431D-BD04-27A4823D0AAD}" dt="2022-05-22T00:02:45.533" v="700" actId="47"/>
        <pc:sldMkLst>
          <pc:docMk/>
          <pc:sldMk cId="3555403693" sldId="336"/>
        </pc:sldMkLst>
      </pc:sldChg>
      <pc:sldChg chg="addSp delSp modSp mod delAnim modAnim chgLayout">
        <pc:chgData name="Mateus Maciel Vivaldi" userId="e7a01b2c0ff13c9a" providerId="LiveId" clId="{0375F70B-51BA-431D-BD04-27A4823D0AAD}" dt="2022-05-22T04:46:09.705" v="3320"/>
        <pc:sldMkLst>
          <pc:docMk/>
          <pc:sldMk cId="3228676194" sldId="337"/>
        </pc:sldMkLst>
        <pc:spChg chg="del">
          <ac:chgData name="Mateus Maciel Vivaldi" userId="e7a01b2c0ff13c9a" providerId="LiveId" clId="{0375F70B-51BA-431D-BD04-27A4823D0AAD}" dt="2022-05-22T00:13:58.930" v="732" actId="21"/>
          <ac:spMkLst>
            <pc:docMk/>
            <pc:sldMk cId="3228676194" sldId="337"/>
            <ac:spMk id="2" creationId="{59CFF0E6-7212-4AC6-8EB7-187061C5FABE}"/>
          </ac:spMkLst>
        </pc:spChg>
        <pc:spChg chg="add mod">
          <ac:chgData name="Mateus Maciel Vivaldi" userId="e7a01b2c0ff13c9a" providerId="LiveId" clId="{0375F70B-51BA-431D-BD04-27A4823D0AAD}" dt="2022-05-22T00:29:25.287" v="793" actId="14100"/>
          <ac:spMkLst>
            <pc:docMk/>
            <pc:sldMk cId="3228676194" sldId="337"/>
            <ac:spMk id="3" creationId="{54780F48-6B2C-E89C-2DB3-81CCF6D7512A}"/>
          </ac:spMkLst>
        </pc:spChg>
        <pc:spChg chg="del">
          <ac:chgData name="Mateus Maciel Vivaldi" userId="e7a01b2c0ff13c9a" providerId="LiveId" clId="{0375F70B-51BA-431D-BD04-27A4823D0AAD}" dt="2022-05-22T00:13:58.930" v="732" actId="21"/>
          <ac:spMkLst>
            <pc:docMk/>
            <pc:sldMk cId="3228676194" sldId="337"/>
            <ac:spMk id="4" creationId="{E2BFB601-BC63-107B-9E8E-DFC1DA5A836D}"/>
          </ac:spMkLst>
        </pc:spChg>
        <pc:spChg chg="del">
          <ac:chgData name="Mateus Maciel Vivaldi" userId="e7a01b2c0ff13c9a" providerId="LiveId" clId="{0375F70B-51BA-431D-BD04-27A4823D0AAD}" dt="2022-05-22T00:13:58.930" v="732" actId="21"/>
          <ac:spMkLst>
            <pc:docMk/>
            <pc:sldMk cId="3228676194" sldId="337"/>
            <ac:spMk id="5" creationId="{651221F3-9113-A91A-A81C-5ED86BC4275B}"/>
          </ac:spMkLst>
        </pc:spChg>
        <pc:spChg chg="del">
          <ac:chgData name="Mateus Maciel Vivaldi" userId="e7a01b2c0ff13c9a" providerId="LiveId" clId="{0375F70B-51BA-431D-BD04-27A4823D0AAD}" dt="2022-05-22T00:13:58.930" v="732" actId="21"/>
          <ac:spMkLst>
            <pc:docMk/>
            <pc:sldMk cId="3228676194" sldId="337"/>
            <ac:spMk id="6" creationId="{FF03FDFB-AD7A-F68A-F3B6-43DD06867FDA}"/>
          </ac:spMkLst>
        </pc:spChg>
        <pc:spChg chg="del">
          <ac:chgData name="Mateus Maciel Vivaldi" userId="e7a01b2c0ff13c9a" providerId="LiveId" clId="{0375F70B-51BA-431D-BD04-27A4823D0AAD}" dt="2022-05-22T00:13:58.930" v="732" actId="21"/>
          <ac:spMkLst>
            <pc:docMk/>
            <pc:sldMk cId="3228676194" sldId="337"/>
            <ac:spMk id="7" creationId="{BF8F13A4-B784-DA91-ABFE-D800E3464ADF}"/>
          </ac:spMkLst>
        </pc:spChg>
        <pc:spChg chg="del">
          <ac:chgData name="Mateus Maciel Vivaldi" userId="e7a01b2c0ff13c9a" providerId="LiveId" clId="{0375F70B-51BA-431D-BD04-27A4823D0AAD}" dt="2022-05-22T00:13:58.930" v="732" actId="21"/>
          <ac:spMkLst>
            <pc:docMk/>
            <pc:sldMk cId="3228676194" sldId="337"/>
            <ac:spMk id="8" creationId="{E9110957-422B-9095-FDBB-9262C0BBAA12}"/>
          </ac:spMkLst>
        </pc:spChg>
        <pc:spChg chg="del">
          <ac:chgData name="Mateus Maciel Vivaldi" userId="e7a01b2c0ff13c9a" providerId="LiveId" clId="{0375F70B-51BA-431D-BD04-27A4823D0AAD}" dt="2022-05-22T00:13:58.930" v="732" actId="21"/>
          <ac:spMkLst>
            <pc:docMk/>
            <pc:sldMk cId="3228676194" sldId="337"/>
            <ac:spMk id="9" creationId="{A92B104B-908C-2F3C-103D-2B76AA14AE6D}"/>
          </ac:spMkLst>
        </pc:spChg>
        <pc:spChg chg="add mod ord">
          <ac:chgData name="Mateus Maciel Vivaldi" userId="e7a01b2c0ff13c9a" providerId="LiveId" clId="{0375F70B-51BA-431D-BD04-27A4823D0AAD}" dt="2022-05-22T01:10:10.223" v="1239" actId="700"/>
          <ac:spMkLst>
            <pc:docMk/>
            <pc:sldMk cId="3228676194" sldId="337"/>
            <ac:spMk id="10" creationId="{E068A92A-94D2-A2D2-FCF9-13387602193D}"/>
          </ac:spMkLst>
        </pc:spChg>
        <pc:spChg chg="del">
          <ac:chgData name="Mateus Maciel Vivaldi" userId="e7a01b2c0ff13c9a" providerId="LiveId" clId="{0375F70B-51BA-431D-BD04-27A4823D0AAD}" dt="2022-05-22T00:13:58.930" v="732" actId="21"/>
          <ac:spMkLst>
            <pc:docMk/>
            <pc:sldMk cId="3228676194" sldId="337"/>
            <ac:spMk id="11" creationId="{4E9364FF-842D-963A-5954-39C71531067B}"/>
          </ac:spMkLst>
        </pc:spChg>
        <pc:spChg chg="add mod">
          <ac:chgData name="Mateus Maciel Vivaldi" userId="e7a01b2c0ff13c9a" providerId="LiveId" clId="{0375F70B-51BA-431D-BD04-27A4823D0AAD}" dt="2022-05-22T00:28:33.232" v="785" actId="20577"/>
          <ac:spMkLst>
            <pc:docMk/>
            <pc:sldMk cId="3228676194" sldId="337"/>
            <ac:spMk id="12" creationId="{D6CD02F9-F6F9-5E53-9291-E93B27E1D8E2}"/>
          </ac:spMkLst>
        </pc:spChg>
        <pc:spChg chg="add del mod">
          <ac:chgData name="Mateus Maciel Vivaldi" userId="e7a01b2c0ff13c9a" providerId="LiveId" clId="{0375F70B-51BA-431D-BD04-27A4823D0AAD}" dt="2022-05-22T00:29:33.660" v="795" actId="478"/>
          <ac:spMkLst>
            <pc:docMk/>
            <pc:sldMk cId="3228676194" sldId="337"/>
            <ac:spMk id="13" creationId="{4E520F4A-4EE4-7F11-CF01-A3C9D9D88F25}"/>
          </ac:spMkLst>
        </pc:spChg>
        <pc:spChg chg="add mod">
          <ac:chgData name="Mateus Maciel Vivaldi" userId="e7a01b2c0ff13c9a" providerId="LiveId" clId="{0375F70B-51BA-431D-BD04-27A4823D0AAD}" dt="2022-05-22T00:30:11.798" v="798" actId="208"/>
          <ac:spMkLst>
            <pc:docMk/>
            <pc:sldMk cId="3228676194" sldId="337"/>
            <ac:spMk id="14" creationId="{25468146-35CA-58AC-DEAB-8224B968B232}"/>
          </ac:spMkLst>
        </pc:spChg>
        <pc:spChg chg="add mod">
          <ac:chgData name="Mateus Maciel Vivaldi" userId="e7a01b2c0ff13c9a" providerId="LiveId" clId="{0375F70B-51BA-431D-BD04-27A4823D0AAD}" dt="2022-05-22T00:32:08.608" v="840" actId="207"/>
          <ac:spMkLst>
            <pc:docMk/>
            <pc:sldMk cId="3228676194" sldId="337"/>
            <ac:spMk id="15" creationId="{64884A1E-3AD1-C579-A700-94E062BEFBD8}"/>
          </ac:spMkLst>
        </pc:spChg>
        <pc:spChg chg="add mod">
          <ac:chgData name="Mateus Maciel Vivaldi" userId="e7a01b2c0ff13c9a" providerId="LiveId" clId="{0375F70B-51BA-431D-BD04-27A4823D0AAD}" dt="2022-05-22T00:32:34.969" v="843" actId="14100"/>
          <ac:spMkLst>
            <pc:docMk/>
            <pc:sldMk cId="3228676194" sldId="337"/>
            <ac:spMk id="16" creationId="{03D81CFA-080B-5097-734B-658C978AEE77}"/>
          </ac:spMkLst>
        </pc:spChg>
        <pc:spChg chg="add mod">
          <ac:chgData name="Mateus Maciel Vivaldi" userId="e7a01b2c0ff13c9a" providerId="LiveId" clId="{0375F70B-51BA-431D-BD04-27A4823D0AAD}" dt="2022-05-22T00:32:45.971" v="854" actId="20577"/>
          <ac:spMkLst>
            <pc:docMk/>
            <pc:sldMk cId="3228676194" sldId="337"/>
            <ac:spMk id="17" creationId="{015D8897-299A-BF71-E069-1F81323E3815}"/>
          </ac:spMkLst>
        </pc:spChg>
        <pc:spChg chg="add mod">
          <ac:chgData name="Mateus Maciel Vivaldi" userId="e7a01b2c0ff13c9a" providerId="LiveId" clId="{0375F70B-51BA-431D-BD04-27A4823D0AAD}" dt="2022-05-22T01:09:31.197" v="1238" actId="1076"/>
          <ac:spMkLst>
            <pc:docMk/>
            <pc:sldMk cId="3228676194" sldId="337"/>
            <ac:spMk id="18" creationId="{2460868E-32E8-6E40-4D96-E8C8224BD33F}"/>
          </ac:spMkLst>
        </pc:spChg>
        <pc:spChg chg="add mod">
          <ac:chgData name="Mateus Maciel Vivaldi" userId="e7a01b2c0ff13c9a" providerId="LiveId" clId="{0375F70B-51BA-431D-BD04-27A4823D0AAD}" dt="2022-05-22T00:35:38.240" v="887" actId="1076"/>
          <ac:spMkLst>
            <pc:docMk/>
            <pc:sldMk cId="3228676194" sldId="337"/>
            <ac:spMk id="19" creationId="{E4E69AE4-8816-C588-3042-4704CCBCA8F4}"/>
          </ac:spMkLst>
        </pc:spChg>
        <pc:spChg chg="add del mod">
          <ac:chgData name="Mateus Maciel Vivaldi" userId="e7a01b2c0ff13c9a" providerId="LiveId" clId="{0375F70B-51BA-431D-BD04-27A4823D0AAD}" dt="2022-05-22T00:41:12.240" v="947" actId="478"/>
          <ac:spMkLst>
            <pc:docMk/>
            <pc:sldMk cId="3228676194" sldId="337"/>
            <ac:spMk id="20" creationId="{945C47B3-BE9B-68AB-7465-A961FA36CE4A}"/>
          </ac:spMkLst>
        </pc:spChg>
        <pc:spChg chg="add del mod">
          <ac:chgData name="Mateus Maciel Vivaldi" userId="e7a01b2c0ff13c9a" providerId="LiveId" clId="{0375F70B-51BA-431D-BD04-27A4823D0AAD}" dt="2022-05-22T00:41:12.240" v="947" actId="478"/>
          <ac:spMkLst>
            <pc:docMk/>
            <pc:sldMk cId="3228676194" sldId="337"/>
            <ac:spMk id="21" creationId="{91BD05F4-3AAF-CB2E-1233-EE6DF6090AA5}"/>
          </ac:spMkLst>
        </pc:spChg>
        <pc:spChg chg="add mod">
          <ac:chgData name="Mateus Maciel Vivaldi" userId="e7a01b2c0ff13c9a" providerId="LiveId" clId="{0375F70B-51BA-431D-BD04-27A4823D0AAD}" dt="2022-05-22T00:40:30.607" v="941" actId="14100"/>
          <ac:spMkLst>
            <pc:docMk/>
            <pc:sldMk cId="3228676194" sldId="337"/>
            <ac:spMk id="22" creationId="{E68E94FC-C28B-1341-E5EE-0B3B5973808F}"/>
          </ac:spMkLst>
        </pc:spChg>
        <pc:spChg chg="add mod">
          <ac:chgData name="Mateus Maciel Vivaldi" userId="e7a01b2c0ff13c9a" providerId="LiveId" clId="{0375F70B-51BA-431D-BD04-27A4823D0AAD}" dt="2022-05-22T00:40:44.839" v="946" actId="1076"/>
          <ac:spMkLst>
            <pc:docMk/>
            <pc:sldMk cId="3228676194" sldId="337"/>
            <ac:spMk id="23" creationId="{D84BA888-1A37-E763-D069-9733EFDB0D5D}"/>
          </ac:spMkLst>
        </pc:spChg>
        <pc:spChg chg="add mod">
          <ac:chgData name="Mateus Maciel Vivaldi" userId="e7a01b2c0ff13c9a" providerId="LiveId" clId="{0375F70B-51BA-431D-BD04-27A4823D0AAD}" dt="2022-05-22T00:39:57.053" v="910" actId="1076"/>
          <ac:spMkLst>
            <pc:docMk/>
            <pc:sldMk cId="3228676194" sldId="337"/>
            <ac:spMk id="24" creationId="{E8EFABB9-0679-3E6D-5FCC-74FAAD0661B0}"/>
          </ac:spMkLst>
        </pc:spChg>
        <pc:spChg chg="add mod">
          <ac:chgData name="Mateus Maciel Vivaldi" userId="e7a01b2c0ff13c9a" providerId="LiveId" clId="{0375F70B-51BA-431D-BD04-27A4823D0AAD}" dt="2022-05-22T00:40:35.863" v="945" actId="20577"/>
          <ac:spMkLst>
            <pc:docMk/>
            <pc:sldMk cId="3228676194" sldId="337"/>
            <ac:spMk id="25" creationId="{2BDCC865-981E-83A4-755E-2D2BCA0ECBD4}"/>
          </ac:spMkLst>
        </pc:spChg>
        <pc:spChg chg="add mod">
          <ac:chgData name="Mateus Maciel Vivaldi" userId="e7a01b2c0ff13c9a" providerId="LiveId" clId="{0375F70B-51BA-431D-BD04-27A4823D0AAD}" dt="2022-05-22T04:21:18.202" v="2718" actId="20577"/>
          <ac:spMkLst>
            <pc:docMk/>
            <pc:sldMk cId="3228676194" sldId="337"/>
            <ac:spMk id="26" creationId="{B688955F-37C6-97C9-A712-56DB7157CE6E}"/>
          </ac:spMkLst>
        </pc:spChg>
        <pc:spChg chg="add del mod">
          <ac:chgData name="Mateus Maciel Vivaldi" userId="e7a01b2c0ff13c9a" providerId="LiveId" clId="{0375F70B-51BA-431D-BD04-27A4823D0AAD}" dt="2022-05-22T00:50:01.696" v="1013" actId="478"/>
          <ac:spMkLst>
            <pc:docMk/>
            <pc:sldMk cId="3228676194" sldId="337"/>
            <ac:spMk id="27" creationId="{AC36926E-F6FA-A1C9-1C46-B3548FFEBBAB}"/>
          </ac:spMkLst>
        </pc:spChg>
        <pc:spChg chg="add del mod">
          <ac:chgData name="Mateus Maciel Vivaldi" userId="e7a01b2c0ff13c9a" providerId="LiveId" clId="{0375F70B-51BA-431D-BD04-27A4823D0AAD}" dt="2022-05-22T00:47:35.896" v="977" actId="478"/>
          <ac:spMkLst>
            <pc:docMk/>
            <pc:sldMk cId="3228676194" sldId="337"/>
            <ac:spMk id="28" creationId="{5FA6B386-7AF7-C9A8-F1F1-B5FA916DE040}"/>
          </ac:spMkLst>
        </pc:spChg>
        <pc:spChg chg="add mod">
          <ac:chgData name="Mateus Maciel Vivaldi" userId="e7a01b2c0ff13c9a" providerId="LiveId" clId="{0375F70B-51BA-431D-BD04-27A4823D0AAD}" dt="2022-05-22T01:32:15.730" v="1606" actId="1035"/>
          <ac:spMkLst>
            <pc:docMk/>
            <pc:sldMk cId="3228676194" sldId="337"/>
            <ac:spMk id="29" creationId="{A7F5317A-7266-27FB-220E-B99AF1E6EE4A}"/>
          </ac:spMkLst>
        </pc:spChg>
        <pc:spChg chg="add mod">
          <ac:chgData name="Mateus Maciel Vivaldi" userId="e7a01b2c0ff13c9a" providerId="LiveId" clId="{0375F70B-51BA-431D-BD04-27A4823D0AAD}" dt="2022-05-22T01:32:15.730" v="1606" actId="1035"/>
          <ac:spMkLst>
            <pc:docMk/>
            <pc:sldMk cId="3228676194" sldId="337"/>
            <ac:spMk id="30" creationId="{0E8EADF5-A5DA-B9C9-3EEF-0CEA9A6552D8}"/>
          </ac:spMkLst>
        </pc:spChg>
        <pc:spChg chg="add mod">
          <ac:chgData name="Mateus Maciel Vivaldi" userId="e7a01b2c0ff13c9a" providerId="LiveId" clId="{0375F70B-51BA-431D-BD04-27A4823D0AAD}" dt="2022-05-22T01:32:15.730" v="1606" actId="1035"/>
          <ac:spMkLst>
            <pc:docMk/>
            <pc:sldMk cId="3228676194" sldId="337"/>
            <ac:spMk id="31" creationId="{2A754958-633D-57CA-239F-A8F2DB5C04DE}"/>
          </ac:spMkLst>
        </pc:spChg>
        <pc:spChg chg="add mod">
          <ac:chgData name="Mateus Maciel Vivaldi" userId="e7a01b2c0ff13c9a" providerId="LiveId" clId="{0375F70B-51BA-431D-BD04-27A4823D0AAD}" dt="2022-05-22T02:08:55.258" v="2090" actId="113"/>
          <ac:spMkLst>
            <pc:docMk/>
            <pc:sldMk cId="3228676194" sldId="337"/>
            <ac:spMk id="39" creationId="{1584F8BB-5376-330F-C20B-413248A0CC6D}"/>
          </ac:spMkLst>
        </pc:spChg>
        <pc:cxnChg chg="add del mod">
          <ac:chgData name="Mateus Maciel Vivaldi" userId="e7a01b2c0ff13c9a" providerId="LiveId" clId="{0375F70B-51BA-431D-BD04-27A4823D0AAD}" dt="2022-05-22T01:31:28.311" v="1592" actId="478"/>
          <ac:cxnSpMkLst>
            <pc:docMk/>
            <pc:sldMk cId="3228676194" sldId="337"/>
            <ac:cxnSpMk id="33" creationId="{0E98CCDC-68E5-0D31-2AD3-7151BF464E2F}"/>
          </ac:cxnSpMkLst>
        </pc:cxnChg>
        <pc:cxnChg chg="add mod">
          <ac:chgData name="Mateus Maciel Vivaldi" userId="e7a01b2c0ff13c9a" providerId="LiveId" clId="{0375F70B-51BA-431D-BD04-27A4823D0AAD}" dt="2022-05-22T02:08:48.706" v="2088" actId="1582"/>
          <ac:cxnSpMkLst>
            <pc:docMk/>
            <pc:sldMk cId="3228676194" sldId="337"/>
            <ac:cxnSpMk id="35" creationId="{5AA5FD1F-0CDF-87DF-40AE-9DC33BB5DC72}"/>
          </ac:cxnSpMkLst>
        </pc:cxnChg>
      </pc:sldChg>
      <pc:sldChg chg="addSp delSp modSp new mod">
        <pc:chgData name="Mateus Maciel Vivaldi" userId="e7a01b2c0ff13c9a" providerId="LiveId" clId="{0375F70B-51BA-431D-BD04-27A4823D0AAD}" dt="2022-05-19T02:02:50.185" v="376" actId="9405"/>
        <pc:sldMkLst>
          <pc:docMk/>
          <pc:sldMk cId="1238154079" sldId="339"/>
        </pc:sldMkLst>
        <pc:spChg chg="add mod">
          <ac:chgData name="Mateus Maciel Vivaldi" userId="e7a01b2c0ff13c9a" providerId="LiveId" clId="{0375F70B-51BA-431D-BD04-27A4823D0AAD}" dt="2022-05-19T01:41:26.540" v="41" actId="20577"/>
          <ac:spMkLst>
            <pc:docMk/>
            <pc:sldMk cId="1238154079" sldId="339"/>
            <ac:spMk id="3" creationId="{A79518A3-BD3C-6050-6562-1CE7F6C2B033}"/>
          </ac:spMkLst>
        </pc:spChg>
        <pc:spChg chg="add mod">
          <ac:chgData name="Mateus Maciel Vivaldi" userId="e7a01b2c0ff13c9a" providerId="LiveId" clId="{0375F70B-51BA-431D-BD04-27A4823D0AAD}" dt="2022-05-19T02:01:38.568" v="367" actId="115"/>
          <ac:spMkLst>
            <pc:docMk/>
            <pc:sldMk cId="1238154079" sldId="339"/>
            <ac:spMk id="8" creationId="{730C80B3-C775-DA31-0D1E-49E62A8B04DB}"/>
          </ac:spMkLst>
        </pc:spChg>
        <pc:spChg chg="add mod">
          <ac:chgData name="Mateus Maciel Vivaldi" userId="e7a01b2c0ff13c9a" providerId="LiveId" clId="{0375F70B-51BA-431D-BD04-27A4823D0AAD}" dt="2022-05-19T02:01:38.568" v="367" actId="115"/>
          <ac:spMkLst>
            <pc:docMk/>
            <pc:sldMk cId="1238154079" sldId="339"/>
            <ac:spMk id="9" creationId="{4EF698B2-7236-2735-91D9-70141F79EF38}"/>
          </ac:spMkLst>
        </pc:spChg>
        <pc:spChg chg="add mod">
          <ac:chgData name="Mateus Maciel Vivaldi" userId="e7a01b2c0ff13c9a" providerId="LiveId" clId="{0375F70B-51BA-431D-BD04-27A4823D0AAD}" dt="2022-05-19T01:58:40.816" v="340" actId="113"/>
          <ac:spMkLst>
            <pc:docMk/>
            <pc:sldMk cId="1238154079" sldId="339"/>
            <ac:spMk id="16" creationId="{B2DD54D2-1630-BF1A-D09F-C4BC70B0CF10}"/>
          </ac:spMkLst>
        </pc:spChg>
        <pc:spChg chg="add mod">
          <ac:chgData name="Mateus Maciel Vivaldi" userId="e7a01b2c0ff13c9a" providerId="LiveId" clId="{0375F70B-51BA-431D-BD04-27A4823D0AAD}" dt="2022-05-19T01:58:48.052" v="342" actId="113"/>
          <ac:spMkLst>
            <pc:docMk/>
            <pc:sldMk cId="1238154079" sldId="339"/>
            <ac:spMk id="17" creationId="{0BDEC982-7869-1A8D-041A-BDBD671F3E91}"/>
          </ac:spMkLst>
        </pc:spChg>
        <pc:grpChg chg="mod">
          <ac:chgData name="Mateus Maciel Vivaldi" userId="e7a01b2c0ff13c9a" providerId="LiveId" clId="{0375F70B-51BA-431D-BD04-27A4823D0AAD}" dt="2022-05-19T01:48:50.734" v="108"/>
          <ac:grpSpMkLst>
            <pc:docMk/>
            <pc:sldMk cId="1238154079" sldId="339"/>
            <ac:grpSpMk id="14" creationId="{76795F08-0590-B70A-B345-46899A7B05D4}"/>
          </ac:grpSpMkLst>
        </pc:grpChg>
        <pc:grpChg chg="mod">
          <ac:chgData name="Mateus Maciel Vivaldi" userId="e7a01b2c0ff13c9a" providerId="LiveId" clId="{0375F70B-51BA-431D-BD04-27A4823D0AAD}" dt="2022-05-19T01:58:04.743" v="331"/>
          <ac:grpSpMkLst>
            <pc:docMk/>
            <pc:sldMk cId="1238154079" sldId="339"/>
            <ac:grpSpMk id="35" creationId="{3E6F576A-7D42-5E02-E79D-C2311E6BCD35}"/>
          </ac:grpSpMkLst>
        </pc:grpChg>
        <pc:grpChg chg="del mod">
          <ac:chgData name="Mateus Maciel Vivaldi" userId="e7a01b2c0ff13c9a" providerId="LiveId" clId="{0375F70B-51BA-431D-BD04-27A4823D0AAD}" dt="2022-05-19T02:02:05.558" v="374"/>
          <ac:grpSpMkLst>
            <pc:docMk/>
            <pc:sldMk cId="1238154079" sldId="339"/>
            <ac:grpSpMk id="39" creationId="{D9C4A810-287A-CAF5-C179-85C44FC01E09}"/>
          </ac:grpSpMkLst>
        </pc:grpChg>
        <pc:grpChg chg="mod">
          <ac:chgData name="Mateus Maciel Vivaldi" userId="e7a01b2c0ff13c9a" providerId="LiveId" clId="{0375F70B-51BA-431D-BD04-27A4823D0AAD}" dt="2022-05-19T02:02:05.558" v="374"/>
          <ac:grpSpMkLst>
            <pc:docMk/>
            <pc:sldMk cId="1238154079" sldId="339"/>
            <ac:grpSpMk id="41" creationId="{EEF9EF10-EBF8-B6B3-E7C1-8DF273F951F6}"/>
          </ac:grpSpMkLst>
        </pc:grpChg>
        <pc:picChg chg="add mod">
          <ac:chgData name="Mateus Maciel Vivaldi" userId="e7a01b2c0ff13c9a" providerId="LiveId" clId="{0375F70B-51BA-431D-BD04-27A4823D0AAD}" dt="2022-05-19T02:00:49.919" v="361" actId="1076"/>
          <ac:picMkLst>
            <pc:docMk/>
            <pc:sldMk cId="1238154079" sldId="339"/>
            <ac:picMk id="5" creationId="{A7DDEA17-5FE9-59C6-566B-E26C1A6EEB3D}"/>
          </ac:picMkLst>
        </pc:picChg>
        <pc:picChg chg="add mod">
          <ac:chgData name="Mateus Maciel Vivaldi" userId="e7a01b2c0ff13c9a" providerId="LiveId" clId="{0375F70B-51BA-431D-BD04-27A4823D0AAD}" dt="2022-05-19T02:00:39.785" v="360" actId="1076"/>
          <ac:picMkLst>
            <pc:docMk/>
            <pc:sldMk cId="1238154079" sldId="339"/>
            <ac:picMk id="7" creationId="{41B7E1A9-24F5-E786-A15A-68AD8EC19A3C}"/>
          </ac:picMkLst>
        </pc:picChg>
        <pc:inkChg chg="add">
          <ac:chgData name="Mateus Maciel Vivaldi" userId="e7a01b2c0ff13c9a" providerId="LiveId" clId="{0375F70B-51BA-431D-BD04-27A4823D0AAD}" dt="2022-05-19T01:48:22.340" v="101" actId="9405"/>
          <ac:inkMkLst>
            <pc:docMk/>
            <pc:sldMk cId="1238154079" sldId="339"/>
            <ac:inkMk id="10" creationId="{424CD4C3-7C87-A97E-9770-BC8ED5E54DFB}"/>
          </ac:inkMkLst>
        </pc:inkChg>
        <pc:inkChg chg="add del">
          <ac:chgData name="Mateus Maciel Vivaldi" userId="e7a01b2c0ff13c9a" providerId="LiveId" clId="{0375F70B-51BA-431D-BD04-27A4823D0AAD}" dt="2022-05-19T01:48:35.894" v="103" actId="9405"/>
          <ac:inkMkLst>
            <pc:docMk/>
            <pc:sldMk cId="1238154079" sldId="339"/>
            <ac:inkMk id="11" creationId="{581160FD-8FCE-DEB2-1AF0-1E17D972F055}"/>
          </ac:inkMkLst>
        </pc:inkChg>
        <pc:inkChg chg="add del mod">
          <ac:chgData name="Mateus Maciel Vivaldi" userId="e7a01b2c0ff13c9a" providerId="LiveId" clId="{0375F70B-51BA-431D-BD04-27A4823D0AAD}" dt="2022-05-19T01:48:51.610" v="109" actId="9405"/>
          <ac:inkMkLst>
            <pc:docMk/>
            <pc:sldMk cId="1238154079" sldId="339"/>
            <ac:inkMk id="12" creationId="{E2989791-3320-6A98-4D6F-CACC7F7D6301}"/>
          </ac:inkMkLst>
        </pc:inkChg>
        <pc:inkChg chg="add del mod">
          <ac:chgData name="Mateus Maciel Vivaldi" userId="e7a01b2c0ff13c9a" providerId="LiveId" clId="{0375F70B-51BA-431D-BD04-27A4823D0AAD}" dt="2022-05-19T01:48:50.734" v="108"/>
          <ac:inkMkLst>
            <pc:docMk/>
            <pc:sldMk cId="1238154079" sldId="339"/>
            <ac:inkMk id="13" creationId="{64CCD1F9-97B2-0D24-3AA8-CA26057233F8}"/>
          </ac:inkMkLst>
        </pc:inkChg>
        <pc:inkChg chg="add">
          <ac:chgData name="Mateus Maciel Vivaldi" userId="e7a01b2c0ff13c9a" providerId="LiveId" clId="{0375F70B-51BA-431D-BD04-27A4823D0AAD}" dt="2022-05-19T01:48:55.336" v="110" actId="9405"/>
          <ac:inkMkLst>
            <pc:docMk/>
            <pc:sldMk cId="1238154079" sldId="339"/>
            <ac:inkMk id="15" creationId="{C7C9DEE9-C18A-D873-7DED-C01B847C015D}"/>
          </ac:inkMkLst>
        </pc:inkChg>
        <pc:inkChg chg="add">
          <ac:chgData name="Mateus Maciel Vivaldi" userId="e7a01b2c0ff13c9a" providerId="LiveId" clId="{0375F70B-51BA-431D-BD04-27A4823D0AAD}" dt="2022-05-19T01:57:11.557" v="312" actId="9405"/>
          <ac:inkMkLst>
            <pc:docMk/>
            <pc:sldMk cId="1238154079" sldId="339"/>
            <ac:inkMk id="18" creationId="{CD8BBB3E-C88A-77E2-6C32-796A23F79DAC}"/>
          </ac:inkMkLst>
        </pc:inkChg>
        <pc:inkChg chg="add del">
          <ac:chgData name="Mateus Maciel Vivaldi" userId="e7a01b2c0ff13c9a" providerId="LiveId" clId="{0375F70B-51BA-431D-BD04-27A4823D0AAD}" dt="2022-05-19T01:59:06.443" v="347"/>
          <ac:inkMkLst>
            <pc:docMk/>
            <pc:sldMk cId="1238154079" sldId="339"/>
            <ac:inkMk id="19" creationId="{B71C94DB-AD63-6C67-4610-2AFF70398EEA}"/>
          </ac:inkMkLst>
        </pc:inkChg>
        <pc:inkChg chg="add del">
          <ac:chgData name="Mateus Maciel Vivaldi" userId="e7a01b2c0ff13c9a" providerId="LiveId" clId="{0375F70B-51BA-431D-BD04-27A4823D0AAD}" dt="2022-05-19T01:59:06.442" v="344"/>
          <ac:inkMkLst>
            <pc:docMk/>
            <pc:sldMk cId="1238154079" sldId="339"/>
            <ac:inkMk id="20" creationId="{4FA920C8-4621-EE2D-D840-F76C3B7A4C2E}"/>
          </ac:inkMkLst>
        </pc:inkChg>
        <pc:inkChg chg="add">
          <ac:chgData name="Mateus Maciel Vivaldi" userId="e7a01b2c0ff13c9a" providerId="LiveId" clId="{0375F70B-51BA-431D-BD04-27A4823D0AAD}" dt="2022-05-19T01:57:51.317" v="315" actId="9405"/>
          <ac:inkMkLst>
            <pc:docMk/>
            <pc:sldMk cId="1238154079" sldId="339"/>
            <ac:inkMk id="21" creationId="{6DB56D2A-5B8C-80BA-737D-BE716ED10B45}"/>
          </ac:inkMkLst>
        </pc:inkChg>
        <pc:inkChg chg="add del">
          <ac:chgData name="Mateus Maciel Vivaldi" userId="e7a01b2c0ff13c9a" providerId="LiveId" clId="{0375F70B-51BA-431D-BD04-27A4823D0AAD}" dt="2022-05-19T01:59:06.443" v="349"/>
          <ac:inkMkLst>
            <pc:docMk/>
            <pc:sldMk cId="1238154079" sldId="339"/>
            <ac:inkMk id="22" creationId="{8F0B299E-C734-9CB9-94AD-E5CE5D658AB5}"/>
          </ac:inkMkLst>
        </pc:inkChg>
        <pc:inkChg chg="add">
          <ac:chgData name="Mateus Maciel Vivaldi" userId="e7a01b2c0ff13c9a" providerId="LiveId" clId="{0375F70B-51BA-431D-BD04-27A4823D0AAD}" dt="2022-05-19T01:57:52.420" v="317" actId="9405"/>
          <ac:inkMkLst>
            <pc:docMk/>
            <pc:sldMk cId="1238154079" sldId="339"/>
            <ac:inkMk id="23" creationId="{0E2F48F0-074B-AC9F-D9AF-16EF8FEFCE40}"/>
          </ac:inkMkLst>
        </pc:inkChg>
        <pc:inkChg chg="add">
          <ac:chgData name="Mateus Maciel Vivaldi" userId="e7a01b2c0ff13c9a" providerId="LiveId" clId="{0375F70B-51BA-431D-BD04-27A4823D0AAD}" dt="2022-05-19T01:57:52.875" v="318" actId="9405"/>
          <ac:inkMkLst>
            <pc:docMk/>
            <pc:sldMk cId="1238154079" sldId="339"/>
            <ac:inkMk id="24" creationId="{C95159F3-8A01-F085-1FA8-B0CF543A2C0B}"/>
          </ac:inkMkLst>
        </pc:inkChg>
        <pc:inkChg chg="add del">
          <ac:chgData name="Mateus Maciel Vivaldi" userId="e7a01b2c0ff13c9a" providerId="LiveId" clId="{0375F70B-51BA-431D-BD04-27A4823D0AAD}" dt="2022-05-19T01:59:06.443" v="345"/>
          <ac:inkMkLst>
            <pc:docMk/>
            <pc:sldMk cId="1238154079" sldId="339"/>
            <ac:inkMk id="25" creationId="{524E36DA-EE2D-179C-E339-B0E73F47A766}"/>
          </ac:inkMkLst>
        </pc:inkChg>
        <pc:inkChg chg="add del">
          <ac:chgData name="Mateus Maciel Vivaldi" userId="e7a01b2c0ff13c9a" providerId="LiveId" clId="{0375F70B-51BA-431D-BD04-27A4823D0AAD}" dt="2022-05-19T01:59:06.443" v="346"/>
          <ac:inkMkLst>
            <pc:docMk/>
            <pc:sldMk cId="1238154079" sldId="339"/>
            <ac:inkMk id="26" creationId="{1C4B5986-9A51-74FA-E91B-FB12EB8294B4}"/>
          </ac:inkMkLst>
        </pc:inkChg>
        <pc:inkChg chg="add del">
          <ac:chgData name="Mateus Maciel Vivaldi" userId="e7a01b2c0ff13c9a" providerId="LiveId" clId="{0375F70B-51BA-431D-BD04-27A4823D0AAD}" dt="2022-05-19T01:59:06.442" v="343"/>
          <ac:inkMkLst>
            <pc:docMk/>
            <pc:sldMk cId="1238154079" sldId="339"/>
            <ac:inkMk id="27" creationId="{6871C0EF-A5BA-A1C6-CDE2-19F4153C3E53}"/>
          </ac:inkMkLst>
        </pc:inkChg>
        <pc:inkChg chg="add del">
          <ac:chgData name="Mateus Maciel Vivaldi" userId="e7a01b2c0ff13c9a" providerId="LiveId" clId="{0375F70B-51BA-431D-BD04-27A4823D0AAD}" dt="2022-05-19T01:59:06.443" v="348"/>
          <ac:inkMkLst>
            <pc:docMk/>
            <pc:sldMk cId="1238154079" sldId="339"/>
            <ac:inkMk id="28" creationId="{A2101F86-6AAC-F1B4-3A75-800FB87B5EA3}"/>
          </ac:inkMkLst>
        </pc:inkChg>
        <pc:inkChg chg="add">
          <ac:chgData name="Mateus Maciel Vivaldi" userId="e7a01b2c0ff13c9a" providerId="LiveId" clId="{0375F70B-51BA-431D-BD04-27A4823D0AAD}" dt="2022-05-19T01:57:57.647" v="323" actId="9405"/>
          <ac:inkMkLst>
            <pc:docMk/>
            <pc:sldMk cId="1238154079" sldId="339"/>
            <ac:inkMk id="29" creationId="{BC2FAA25-8112-92A3-5570-BDC760D4F8E2}"/>
          </ac:inkMkLst>
        </pc:inkChg>
        <pc:inkChg chg="add mod">
          <ac:chgData name="Mateus Maciel Vivaldi" userId="e7a01b2c0ff13c9a" providerId="LiveId" clId="{0375F70B-51BA-431D-BD04-27A4823D0AAD}" dt="2022-05-19T01:58:04.743" v="331"/>
          <ac:inkMkLst>
            <pc:docMk/>
            <pc:sldMk cId="1238154079" sldId="339"/>
            <ac:inkMk id="30" creationId="{5D5111A5-7E6A-AB11-2EF3-250F8F85CEF0}"/>
          </ac:inkMkLst>
        </pc:inkChg>
        <pc:inkChg chg="add del">
          <ac:chgData name="Mateus Maciel Vivaldi" userId="e7a01b2c0ff13c9a" providerId="LiveId" clId="{0375F70B-51BA-431D-BD04-27A4823D0AAD}" dt="2022-05-19T01:58:06.532" v="334" actId="9405"/>
          <ac:inkMkLst>
            <pc:docMk/>
            <pc:sldMk cId="1238154079" sldId="339"/>
            <ac:inkMk id="31" creationId="{AE746640-336B-9F3D-AC41-2361B8B9EA7F}"/>
          </ac:inkMkLst>
        </pc:inkChg>
        <pc:inkChg chg="add del">
          <ac:chgData name="Mateus Maciel Vivaldi" userId="e7a01b2c0ff13c9a" providerId="LiveId" clId="{0375F70B-51BA-431D-BD04-27A4823D0AAD}" dt="2022-05-19T01:58:05.995" v="333" actId="9405"/>
          <ac:inkMkLst>
            <pc:docMk/>
            <pc:sldMk cId="1238154079" sldId="339"/>
            <ac:inkMk id="32" creationId="{E12D3A23-1F2D-5252-68F0-A39082A877F0}"/>
          </ac:inkMkLst>
        </pc:inkChg>
        <pc:inkChg chg="add del mod">
          <ac:chgData name="Mateus Maciel Vivaldi" userId="e7a01b2c0ff13c9a" providerId="LiveId" clId="{0375F70B-51BA-431D-BD04-27A4823D0AAD}" dt="2022-05-19T01:58:05.532" v="332" actId="9405"/>
          <ac:inkMkLst>
            <pc:docMk/>
            <pc:sldMk cId="1238154079" sldId="339"/>
            <ac:inkMk id="33" creationId="{334C0786-4BD6-8CD2-0285-237A118AFD2A}"/>
          </ac:inkMkLst>
        </pc:inkChg>
        <pc:inkChg chg="add del mod">
          <ac:chgData name="Mateus Maciel Vivaldi" userId="e7a01b2c0ff13c9a" providerId="LiveId" clId="{0375F70B-51BA-431D-BD04-27A4823D0AAD}" dt="2022-05-19T01:58:04.743" v="331"/>
          <ac:inkMkLst>
            <pc:docMk/>
            <pc:sldMk cId="1238154079" sldId="339"/>
            <ac:inkMk id="34" creationId="{36758DD4-34E4-2323-24DC-CD72A47D83BC}"/>
          </ac:inkMkLst>
        </pc:inkChg>
        <pc:inkChg chg="add del">
          <ac:chgData name="Mateus Maciel Vivaldi" userId="e7a01b2c0ff13c9a" providerId="LiveId" clId="{0375F70B-51BA-431D-BD04-27A4823D0AAD}" dt="2022-05-19T02:01:59.294" v="369" actId="9405"/>
          <ac:inkMkLst>
            <pc:docMk/>
            <pc:sldMk cId="1238154079" sldId="339"/>
            <ac:inkMk id="36" creationId="{87EC906F-D3D1-2473-1855-81503A89BDC6}"/>
          </ac:inkMkLst>
        </pc:inkChg>
        <pc:inkChg chg="add mod">
          <ac:chgData name="Mateus Maciel Vivaldi" userId="e7a01b2c0ff13c9a" providerId="LiveId" clId="{0375F70B-51BA-431D-BD04-27A4823D0AAD}" dt="2022-05-19T02:02:05.558" v="374"/>
          <ac:inkMkLst>
            <pc:docMk/>
            <pc:sldMk cId="1238154079" sldId="339"/>
            <ac:inkMk id="37" creationId="{40EC1933-1E4D-965C-0303-8541905C6678}"/>
          </ac:inkMkLst>
        </pc:inkChg>
        <pc:inkChg chg="add mod">
          <ac:chgData name="Mateus Maciel Vivaldi" userId="e7a01b2c0ff13c9a" providerId="LiveId" clId="{0375F70B-51BA-431D-BD04-27A4823D0AAD}" dt="2022-05-19T02:02:05.558" v="374"/>
          <ac:inkMkLst>
            <pc:docMk/>
            <pc:sldMk cId="1238154079" sldId="339"/>
            <ac:inkMk id="38" creationId="{D1A3F9FF-02C3-9E88-ADCF-79E21E82D0E2}"/>
          </ac:inkMkLst>
        </pc:inkChg>
        <pc:inkChg chg="add mod">
          <ac:chgData name="Mateus Maciel Vivaldi" userId="e7a01b2c0ff13c9a" providerId="LiveId" clId="{0375F70B-51BA-431D-BD04-27A4823D0AAD}" dt="2022-05-19T02:02:05.558" v="374"/>
          <ac:inkMkLst>
            <pc:docMk/>
            <pc:sldMk cId="1238154079" sldId="339"/>
            <ac:inkMk id="40" creationId="{1F969C01-38AA-85D0-7A9C-2B1FF8C27DCE}"/>
          </ac:inkMkLst>
        </pc:inkChg>
        <pc:inkChg chg="add">
          <ac:chgData name="Mateus Maciel Vivaldi" userId="e7a01b2c0ff13c9a" providerId="LiveId" clId="{0375F70B-51BA-431D-BD04-27A4823D0AAD}" dt="2022-05-19T02:02:32.230" v="375" actId="9405"/>
          <ac:inkMkLst>
            <pc:docMk/>
            <pc:sldMk cId="1238154079" sldId="339"/>
            <ac:inkMk id="42" creationId="{1C69B6A4-CD64-BEE8-4816-64DF9F96FEB9}"/>
          </ac:inkMkLst>
        </pc:inkChg>
        <pc:inkChg chg="add">
          <ac:chgData name="Mateus Maciel Vivaldi" userId="e7a01b2c0ff13c9a" providerId="LiveId" clId="{0375F70B-51BA-431D-BD04-27A4823D0AAD}" dt="2022-05-19T02:02:50.185" v="376" actId="9405"/>
          <ac:inkMkLst>
            <pc:docMk/>
            <pc:sldMk cId="1238154079" sldId="339"/>
            <ac:inkMk id="43" creationId="{779F2021-7399-53F5-71C5-F66A7D6A3E16}"/>
          </ac:inkMkLst>
        </pc:inkChg>
      </pc:sldChg>
      <pc:sldChg chg="addSp delSp modSp mod modAnim">
        <pc:chgData name="Mateus Maciel Vivaldi" userId="e7a01b2c0ff13c9a" providerId="LiveId" clId="{0375F70B-51BA-431D-BD04-27A4823D0AAD}" dt="2022-05-22T04:21:36.626" v="2721" actId="14100"/>
        <pc:sldMkLst>
          <pc:docMk/>
          <pc:sldMk cId="1004514396" sldId="341"/>
        </pc:sldMkLst>
        <pc:spChg chg="mod">
          <ac:chgData name="Mateus Maciel Vivaldi" userId="e7a01b2c0ff13c9a" providerId="LiveId" clId="{0375F70B-51BA-431D-BD04-27A4823D0AAD}" dt="2022-05-22T00:29:06.345" v="791" actId="1076"/>
          <ac:spMkLst>
            <pc:docMk/>
            <pc:sldMk cId="1004514396" sldId="341"/>
            <ac:spMk id="8" creationId="{8D4ED0F4-22F7-4AAB-D0D3-F6A9311E70F0}"/>
          </ac:spMkLst>
        </pc:spChg>
        <pc:spChg chg="mod">
          <ac:chgData name="Mateus Maciel Vivaldi" userId="e7a01b2c0ff13c9a" providerId="LiveId" clId="{0375F70B-51BA-431D-BD04-27A4823D0AAD}" dt="2022-05-22T04:21:36.626" v="2721" actId="14100"/>
          <ac:spMkLst>
            <pc:docMk/>
            <pc:sldMk cId="1004514396" sldId="341"/>
            <ac:spMk id="11" creationId="{1DF39A1D-07C0-C93D-55E0-43038C683126}"/>
          </ac:spMkLst>
        </pc:spChg>
        <pc:spChg chg="mod ord">
          <ac:chgData name="Mateus Maciel Vivaldi" userId="e7a01b2c0ff13c9a" providerId="LiveId" clId="{0375F70B-51BA-431D-BD04-27A4823D0AAD}" dt="2022-05-22T00:30:56.798" v="799" actId="167"/>
          <ac:spMkLst>
            <pc:docMk/>
            <pc:sldMk cId="1004514396" sldId="341"/>
            <ac:spMk id="20" creationId="{5C15909F-7514-6FFB-6BF1-19253AEB0B7C}"/>
          </ac:spMkLst>
        </pc:spChg>
        <pc:spChg chg="add del mod">
          <ac:chgData name="Mateus Maciel Vivaldi" userId="e7a01b2c0ff13c9a" providerId="LiveId" clId="{0375F70B-51BA-431D-BD04-27A4823D0AAD}" dt="2022-05-22T00:31:07.908" v="801"/>
          <ac:spMkLst>
            <pc:docMk/>
            <pc:sldMk cId="1004514396" sldId="341"/>
            <ac:spMk id="21" creationId="{983B9BF2-6F81-FB8E-6B79-249ABD6169E2}"/>
          </ac:spMkLst>
        </pc:spChg>
        <pc:spChg chg="mod">
          <ac:chgData name="Mateus Maciel Vivaldi" userId="e7a01b2c0ff13c9a" providerId="LiveId" clId="{0375F70B-51BA-431D-BD04-27A4823D0AAD}" dt="2022-05-22T00:09:54.764" v="731" actId="20577"/>
          <ac:spMkLst>
            <pc:docMk/>
            <pc:sldMk cId="1004514396" sldId="341"/>
            <ac:spMk id="24" creationId="{2989660C-F81A-FD73-1A1D-596484A4D8AB}"/>
          </ac:spMkLst>
        </pc:spChg>
      </pc:sldChg>
      <pc:sldChg chg="addSp delSp modSp mod modAnim">
        <pc:chgData name="Mateus Maciel Vivaldi" userId="e7a01b2c0ff13c9a" providerId="LiveId" clId="{0375F70B-51BA-431D-BD04-27A4823D0AAD}" dt="2022-05-22T00:08:36.013" v="729"/>
        <pc:sldMkLst>
          <pc:docMk/>
          <pc:sldMk cId="2799469381" sldId="342"/>
        </pc:sldMkLst>
        <pc:picChg chg="del">
          <ac:chgData name="Mateus Maciel Vivaldi" userId="e7a01b2c0ff13c9a" providerId="LiveId" clId="{0375F70B-51BA-431D-BD04-27A4823D0AAD}" dt="2022-05-19T18:43:09.733" v="450" actId="478"/>
          <ac:picMkLst>
            <pc:docMk/>
            <pc:sldMk cId="2799469381" sldId="342"/>
            <ac:picMk id="5" creationId="{348FA5EC-F65C-BCA4-70AB-D73DA94C043D}"/>
          </ac:picMkLst>
        </pc:picChg>
        <pc:picChg chg="mod">
          <ac:chgData name="Mateus Maciel Vivaldi" userId="e7a01b2c0ff13c9a" providerId="LiveId" clId="{0375F70B-51BA-431D-BD04-27A4823D0AAD}" dt="2022-05-22T00:07:18.040" v="724"/>
          <ac:picMkLst>
            <pc:docMk/>
            <pc:sldMk cId="2799469381" sldId="342"/>
            <ac:picMk id="5" creationId="{92FAAC28-665F-0AFF-47BF-2317B9F8D375}"/>
          </ac:picMkLst>
        </pc:picChg>
        <pc:picChg chg="add mod modCrop">
          <ac:chgData name="Mateus Maciel Vivaldi" userId="e7a01b2c0ff13c9a" providerId="LiveId" clId="{0375F70B-51BA-431D-BD04-27A4823D0AAD}" dt="2022-05-19T18:44:53.013" v="468" actId="1076"/>
          <ac:picMkLst>
            <pc:docMk/>
            <pc:sldMk cId="2799469381" sldId="342"/>
            <ac:picMk id="6" creationId="{106AB707-FD2E-A0BB-3525-DA11A4B16358}"/>
          </ac:picMkLst>
        </pc:picChg>
        <pc:picChg chg="del">
          <ac:chgData name="Mateus Maciel Vivaldi" userId="e7a01b2c0ff13c9a" providerId="LiveId" clId="{0375F70B-51BA-431D-BD04-27A4823D0AAD}" dt="2022-05-19T18:43:10.199" v="451" actId="478"/>
          <ac:picMkLst>
            <pc:docMk/>
            <pc:sldMk cId="2799469381" sldId="342"/>
            <ac:picMk id="7" creationId="{046E09FC-C31F-AFC9-266E-713708FAA8F9}"/>
          </ac:picMkLst>
        </pc:picChg>
        <pc:picChg chg="add mod modCrop">
          <ac:chgData name="Mateus Maciel Vivaldi" userId="e7a01b2c0ff13c9a" providerId="LiveId" clId="{0375F70B-51BA-431D-BD04-27A4823D0AAD}" dt="2022-05-19T18:44:58.621" v="469" actId="1076"/>
          <ac:picMkLst>
            <pc:docMk/>
            <pc:sldMk cId="2799469381" sldId="342"/>
            <ac:picMk id="9" creationId="{A65BB6CD-A4B2-9172-5EE4-092F758147BC}"/>
          </ac:picMkLst>
        </pc:picChg>
      </pc:sldChg>
      <pc:sldChg chg="addSp modSp new mod">
        <pc:chgData name="Mateus Maciel Vivaldi" userId="e7a01b2c0ff13c9a" providerId="LiveId" clId="{0375F70B-51BA-431D-BD04-27A4823D0AAD}" dt="2022-05-19T19:23:00.255" v="693" actId="1036"/>
        <pc:sldMkLst>
          <pc:docMk/>
          <pc:sldMk cId="2670264500" sldId="343"/>
        </pc:sldMkLst>
        <pc:spChg chg="add mod">
          <ac:chgData name="Mateus Maciel Vivaldi" userId="e7a01b2c0ff13c9a" providerId="LiveId" clId="{0375F70B-51BA-431D-BD04-27A4823D0AAD}" dt="2022-05-19T19:23:00.255" v="693" actId="1036"/>
          <ac:spMkLst>
            <pc:docMk/>
            <pc:sldMk cId="2670264500" sldId="343"/>
            <ac:spMk id="3" creationId="{4B446BA3-38DE-DDC2-5701-7E668405FA0F}"/>
          </ac:spMkLst>
        </pc:spChg>
        <pc:spChg chg="add mod">
          <ac:chgData name="Mateus Maciel Vivaldi" userId="e7a01b2c0ff13c9a" providerId="LiveId" clId="{0375F70B-51BA-431D-BD04-27A4823D0AAD}" dt="2022-05-19T19:05:46.598" v="545"/>
          <ac:spMkLst>
            <pc:docMk/>
            <pc:sldMk cId="2670264500" sldId="343"/>
            <ac:spMk id="4" creationId="{9682287E-FBCD-A2B4-96AF-C372968F0303}"/>
          </ac:spMkLst>
        </pc:spChg>
        <pc:spChg chg="add mod">
          <ac:chgData name="Mateus Maciel Vivaldi" userId="e7a01b2c0ff13c9a" providerId="LiveId" clId="{0375F70B-51BA-431D-BD04-27A4823D0AAD}" dt="2022-05-19T19:22:56.119" v="689" actId="1036"/>
          <ac:spMkLst>
            <pc:docMk/>
            <pc:sldMk cId="2670264500" sldId="343"/>
            <ac:spMk id="5" creationId="{CB22C32E-BF3E-7192-B9FD-616D8B1CCAAA}"/>
          </ac:spMkLst>
        </pc:spChg>
        <pc:spChg chg="add mod">
          <ac:chgData name="Mateus Maciel Vivaldi" userId="e7a01b2c0ff13c9a" providerId="LiveId" clId="{0375F70B-51BA-431D-BD04-27A4823D0AAD}" dt="2022-05-19T19:22:56.119" v="689" actId="1036"/>
          <ac:spMkLst>
            <pc:docMk/>
            <pc:sldMk cId="2670264500" sldId="343"/>
            <ac:spMk id="6" creationId="{B16E61AD-D034-80CA-B0AE-5FD688DEFC4D}"/>
          </ac:spMkLst>
        </pc:spChg>
        <pc:spChg chg="add mod">
          <ac:chgData name="Mateus Maciel Vivaldi" userId="e7a01b2c0ff13c9a" providerId="LiveId" clId="{0375F70B-51BA-431D-BD04-27A4823D0AAD}" dt="2022-05-19T19:23:00.255" v="693" actId="1036"/>
          <ac:spMkLst>
            <pc:docMk/>
            <pc:sldMk cId="2670264500" sldId="343"/>
            <ac:spMk id="7" creationId="{CD5138D1-C68F-CD75-A011-C26FC959545E}"/>
          </ac:spMkLst>
        </pc:spChg>
      </pc:sldChg>
      <pc:sldChg chg="addSp delSp modSp new mod delAnim modAnim">
        <pc:chgData name="Mateus Maciel Vivaldi" userId="e7a01b2c0ff13c9a" providerId="LiveId" clId="{0375F70B-51BA-431D-BD04-27A4823D0AAD}" dt="2022-05-22T04:46:14.256" v="3321"/>
        <pc:sldMkLst>
          <pc:docMk/>
          <pc:sldMk cId="444485523" sldId="345"/>
        </pc:sldMkLst>
        <pc:spChg chg="add mod">
          <ac:chgData name="Mateus Maciel Vivaldi" userId="e7a01b2c0ff13c9a" providerId="LiveId" clId="{0375F70B-51BA-431D-BD04-27A4823D0AAD}" dt="2022-05-22T01:10:24.076" v="1241"/>
          <ac:spMkLst>
            <pc:docMk/>
            <pc:sldMk cId="444485523" sldId="345"/>
            <ac:spMk id="3" creationId="{3D7A5A21-FBFB-0772-538E-D9C9A95FFC40}"/>
          </ac:spMkLst>
        </pc:spChg>
        <pc:spChg chg="add mod">
          <ac:chgData name="Mateus Maciel Vivaldi" userId="e7a01b2c0ff13c9a" providerId="LiveId" clId="{0375F70B-51BA-431D-BD04-27A4823D0AAD}" dt="2022-05-22T01:51:22.044" v="1818" actId="20577"/>
          <ac:spMkLst>
            <pc:docMk/>
            <pc:sldMk cId="444485523" sldId="345"/>
            <ac:spMk id="5" creationId="{952F8C8B-A6A8-9C1C-27E1-392B1A6DCB85}"/>
          </ac:spMkLst>
        </pc:spChg>
        <pc:spChg chg="add mod">
          <ac:chgData name="Mateus Maciel Vivaldi" userId="e7a01b2c0ff13c9a" providerId="LiveId" clId="{0375F70B-51BA-431D-BD04-27A4823D0AAD}" dt="2022-05-22T04:19:23.852" v="2693" actId="1037"/>
          <ac:spMkLst>
            <pc:docMk/>
            <pc:sldMk cId="444485523" sldId="345"/>
            <ac:spMk id="6" creationId="{A94C00CF-66C0-D676-FAE9-F1E023EE1ACB}"/>
          </ac:spMkLst>
        </pc:spChg>
        <pc:spChg chg="add mod">
          <ac:chgData name="Mateus Maciel Vivaldi" userId="e7a01b2c0ff13c9a" providerId="LiveId" clId="{0375F70B-51BA-431D-BD04-27A4823D0AAD}" dt="2022-05-22T04:16:52.430" v="2580" actId="1036"/>
          <ac:spMkLst>
            <pc:docMk/>
            <pc:sldMk cId="444485523" sldId="345"/>
            <ac:spMk id="7" creationId="{4C687EAD-5315-86CA-4BC5-3F17E823FA68}"/>
          </ac:spMkLst>
        </pc:spChg>
        <pc:spChg chg="add mod">
          <ac:chgData name="Mateus Maciel Vivaldi" userId="e7a01b2c0ff13c9a" providerId="LiveId" clId="{0375F70B-51BA-431D-BD04-27A4823D0AAD}" dt="2022-05-22T04:16:52.430" v="2580" actId="1036"/>
          <ac:spMkLst>
            <pc:docMk/>
            <pc:sldMk cId="444485523" sldId="345"/>
            <ac:spMk id="9" creationId="{ACBA1A48-F318-FC61-A7E1-E531D5727B78}"/>
          </ac:spMkLst>
        </pc:spChg>
        <pc:spChg chg="add mod">
          <ac:chgData name="Mateus Maciel Vivaldi" userId="e7a01b2c0ff13c9a" providerId="LiveId" clId="{0375F70B-51BA-431D-BD04-27A4823D0AAD}" dt="2022-05-22T04:16:52.430" v="2580" actId="1036"/>
          <ac:spMkLst>
            <pc:docMk/>
            <pc:sldMk cId="444485523" sldId="345"/>
            <ac:spMk id="10" creationId="{E0A35D08-89B2-BC01-E8D3-8561224D073E}"/>
          </ac:spMkLst>
        </pc:spChg>
        <pc:spChg chg="add mod">
          <ac:chgData name="Mateus Maciel Vivaldi" userId="e7a01b2c0ff13c9a" providerId="LiveId" clId="{0375F70B-51BA-431D-BD04-27A4823D0AAD}" dt="2022-05-22T04:16:52.430" v="2580" actId="1036"/>
          <ac:spMkLst>
            <pc:docMk/>
            <pc:sldMk cId="444485523" sldId="345"/>
            <ac:spMk id="11" creationId="{CB10A6D9-F4AD-9D28-D1F7-583A62C499EB}"/>
          </ac:spMkLst>
        </pc:spChg>
        <pc:spChg chg="add del mod">
          <ac:chgData name="Mateus Maciel Vivaldi" userId="e7a01b2c0ff13c9a" providerId="LiveId" clId="{0375F70B-51BA-431D-BD04-27A4823D0AAD}" dt="2022-05-22T04:12:33.191" v="2339" actId="21"/>
          <ac:spMkLst>
            <pc:docMk/>
            <pc:sldMk cId="444485523" sldId="345"/>
            <ac:spMk id="12" creationId="{D85961E3-952F-55AA-8EFE-73FC9AC62025}"/>
          </ac:spMkLst>
        </pc:spChg>
        <pc:spChg chg="add mod">
          <ac:chgData name="Mateus Maciel Vivaldi" userId="e7a01b2c0ff13c9a" providerId="LiveId" clId="{0375F70B-51BA-431D-BD04-27A4823D0AAD}" dt="2022-05-22T04:19:11.672" v="2678" actId="1076"/>
          <ac:spMkLst>
            <pc:docMk/>
            <pc:sldMk cId="444485523" sldId="345"/>
            <ac:spMk id="13" creationId="{E3AC7DD1-E927-AFE9-D643-9A828A58119A}"/>
          </ac:spMkLst>
        </pc:spChg>
        <pc:spChg chg="add del mod">
          <ac:chgData name="Mateus Maciel Vivaldi" userId="e7a01b2c0ff13c9a" providerId="LiveId" clId="{0375F70B-51BA-431D-BD04-27A4823D0AAD}" dt="2022-05-22T04:12:33.191" v="2339" actId="21"/>
          <ac:spMkLst>
            <pc:docMk/>
            <pc:sldMk cId="444485523" sldId="345"/>
            <ac:spMk id="14" creationId="{89E91F33-CB63-86CB-0ECC-029BFFAC409E}"/>
          </ac:spMkLst>
        </pc:spChg>
        <pc:spChg chg="add del mod">
          <ac:chgData name="Mateus Maciel Vivaldi" userId="e7a01b2c0ff13c9a" providerId="LiveId" clId="{0375F70B-51BA-431D-BD04-27A4823D0AAD}" dt="2022-05-22T04:12:33.191" v="2339" actId="21"/>
          <ac:spMkLst>
            <pc:docMk/>
            <pc:sldMk cId="444485523" sldId="345"/>
            <ac:spMk id="15" creationId="{2B9F540D-B7F5-2DF9-1DB3-57D697A4D833}"/>
          </ac:spMkLst>
        </pc:spChg>
        <pc:spChg chg="add mod">
          <ac:chgData name="Mateus Maciel Vivaldi" userId="e7a01b2c0ff13c9a" providerId="LiveId" clId="{0375F70B-51BA-431D-BD04-27A4823D0AAD}" dt="2022-05-22T04:19:23.852" v="2693" actId="1037"/>
          <ac:spMkLst>
            <pc:docMk/>
            <pc:sldMk cId="444485523" sldId="345"/>
            <ac:spMk id="16" creationId="{48E237AC-0603-9912-2E08-A750F5B4D9AC}"/>
          </ac:spMkLst>
        </pc:spChg>
        <pc:spChg chg="add mod">
          <ac:chgData name="Mateus Maciel Vivaldi" userId="e7a01b2c0ff13c9a" providerId="LiveId" clId="{0375F70B-51BA-431D-BD04-27A4823D0AAD}" dt="2022-05-22T04:19:23.852" v="2693" actId="1037"/>
          <ac:spMkLst>
            <pc:docMk/>
            <pc:sldMk cId="444485523" sldId="345"/>
            <ac:spMk id="19" creationId="{595DDA51-B2C9-6680-F636-D628438A521F}"/>
          </ac:spMkLst>
        </pc:spChg>
        <pc:spChg chg="add mod">
          <ac:chgData name="Mateus Maciel Vivaldi" userId="e7a01b2c0ff13c9a" providerId="LiveId" clId="{0375F70B-51BA-431D-BD04-27A4823D0AAD}" dt="2022-05-22T04:19:44.293" v="2703" actId="20577"/>
          <ac:spMkLst>
            <pc:docMk/>
            <pc:sldMk cId="444485523" sldId="345"/>
            <ac:spMk id="20" creationId="{A7BB112A-FBD8-05FF-3203-8FCA2912E647}"/>
          </ac:spMkLst>
        </pc:spChg>
        <pc:cxnChg chg="add del mod">
          <ac:chgData name="Mateus Maciel Vivaldi" userId="e7a01b2c0ff13c9a" providerId="LiveId" clId="{0375F70B-51BA-431D-BD04-27A4823D0AAD}" dt="2022-05-22T04:14:39.329" v="2472" actId="21"/>
          <ac:cxnSpMkLst>
            <pc:docMk/>
            <pc:sldMk cId="444485523" sldId="345"/>
            <ac:cxnSpMk id="17" creationId="{BEDD2AF7-4A07-AF73-A2CE-CDFBEC928758}"/>
          </ac:cxnSpMkLst>
        </pc:cxnChg>
        <pc:cxnChg chg="add del mod">
          <ac:chgData name="Mateus Maciel Vivaldi" userId="e7a01b2c0ff13c9a" providerId="LiveId" clId="{0375F70B-51BA-431D-BD04-27A4823D0AAD}" dt="2022-05-22T04:14:39.329" v="2472" actId="21"/>
          <ac:cxnSpMkLst>
            <pc:docMk/>
            <pc:sldMk cId="444485523" sldId="345"/>
            <ac:cxnSpMk id="18" creationId="{FEC2F25B-8BE5-7C3D-4E39-4993FBB0FE6D}"/>
          </ac:cxnSpMkLst>
        </pc:cxnChg>
      </pc:sldChg>
      <pc:sldChg chg="addSp delSp modSp new mod delAnim modAnim">
        <pc:chgData name="Mateus Maciel Vivaldi" userId="e7a01b2c0ff13c9a" providerId="LiveId" clId="{0375F70B-51BA-431D-BD04-27A4823D0AAD}" dt="2022-05-22T04:46:17.720" v="3322"/>
        <pc:sldMkLst>
          <pc:docMk/>
          <pc:sldMk cId="609508164" sldId="346"/>
        </pc:sldMkLst>
        <pc:spChg chg="add mod">
          <ac:chgData name="Mateus Maciel Vivaldi" userId="e7a01b2c0ff13c9a" providerId="LiveId" clId="{0375F70B-51BA-431D-BD04-27A4823D0AAD}" dt="2022-05-22T02:13:51.450" v="2164"/>
          <ac:spMkLst>
            <pc:docMk/>
            <pc:sldMk cId="609508164" sldId="346"/>
            <ac:spMk id="3" creationId="{C497D0E9-7B41-5AE6-2373-87359F6F4D58}"/>
          </ac:spMkLst>
        </pc:spChg>
        <pc:spChg chg="add mod">
          <ac:chgData name="Mateus Maciel Vivaldi" userId="e7a01b2c0ff13c9a" providerId="LiveId" clId="{0375F70B-51BA-431D-BD04-27A4823D0AAD}" dt="2022-05-22T04:20:44.674" v="2716" actId="113"/>
          <ac:spMkLst>
            <pc:docMk/>
            <pc:sldMk cId="609508164" sldId="346"/>
            <ac:spMk id="4" creationId="{EEE3E01C-23E5-C4BA-ABBD-E4BCF1199589}"/>
          </ac:spMkLst>
        </pc:spChg>
        <pc:spChg chg="add del mod">
          <ac:chgData name="Mateus Maciel Vivaldi" userId="e7a01b2c0ff13c9a" providerId="LiveId" clId="{0375F70B-51BA-431D-BD04-27A4823D0AAD}" dt="2022-05-22T04:13:09.248" v="2460" actId="478"/>
          <ac:spMkLst>
            <pc:docMk/>
            <pc:sldMk cId="609508164" sldId="346"/>
            <ac:spMk id="5" creationId="{02C9B16F-E689-FA32-6A2F-778C9C26DDAD}"/>
          </ac:spMkLst>
        </pc:spChg>
        <pc:spChg chg="add mod">
          <ac:chgData name="Mateus Maciel Vivaldi" userId="e7a01b2c0ff13c9a" providerId="LiveId" clId="{0375F70B-51BA-431D-BD04-27A4823D0AAD}" dt="2022-05-22T04:20:25.619" v="2715" actId="1035"/>
          <ac:spMkLst>
            <pc:docMk/>
            <pc:sldMk cId="609508164" sldId="346"/>
            <ac:spMk id="6" creationId="{A7E085E5-DB1A-A999-21B3-DC8FF57CE399}"/>
          </ac:spMkLst>
        </pc:spChg>
        <pc:spChg chg="add mod">
          <ac:chgData name="Mateus Maciel Vivaldi" userId="e7a01b2c0ff13c9a" providerId="LiveId" clId="{0375F70B-51BA-431D-BD04-27A4823D0AAD}" dt="2022-05-22T04:15:08.842" v="2482" actId="1035"/>
          <ac:spMkLst>
            <pc:docMk/>
            <pc:sldMk cId="609508164" sldId="346"/>
            <ac:spMk id="7" creationId="{27577145-154E-CAAC-4969-D9FD65EA7D51}"/>
          </ac:spMkLst>
        </pc:spChg>
        <pc:spChg chg="add mod">
          <ac:chgData name="Mateus Maciel Vivaldi" userId="e7a01b2c0ff13c9a" providerId="LiveId" clId="{0375F70B-51BA-431D-BD04-27A4823D0AAD}" dt="2022-05-22T04:16:15.360" v="2539" actId="20577"/>
          <ac:spMkLst>
            <pc:docMk/>
            <pc:sldMk cId="609508164" sldId="346"/>
            <ac:spMk id="9" creationId="{69AAD0FF-4C18-119B-B0A1-9C28A3B15183}"/>
          </ac:spMkLst>
        </pc:spChg>
        <pc:spChg chg="add mod">
          <ac:chgData name="Mateus Maciel Vivaldi" userId="e7a01b2c0ff13c9a" providerId="LiveId" clId="{0375F70B-51BA-431D-BD04-27A4823D0AAD}" dt="2022-05-22T04:15:08.842" v="2482" actId="1035"/>
          <ac:spMkLst>
            <pc:docMk/>
            <pc:sldMk cId="609508164" sldId="346"/>
            <ac:spMk id="10" creationId="{650998CA-52E7-25C8-D4DA-31171FEB6EF3}"/>
          </ac:spMkLst>
        </pc:spChg>
        <pc:spChg chg="add mod">
          <ac:chgData name="Mateus Maciel Vivaldi" userId="e7a01b2c0ff13c9a" providerId="LiveId" clId="{0375F70B-51BA-431D-BD04-27A4823D0AAD}" dt="2022-05-22T04:15:08.842" v="2482" actId="1035"/>
          <ac:spMkLst>
            <pc:docMk/>
            <pc:sldMk cId="609508164" sldId="346"/>
            <ac:spMk id="11" creationId="{4729A407-26FD-FDB8-1560-794ECEC564EF}"/>
          </ac:spMkLst>
        </pc:spChg>
        <pc:spChg chg="add mod">
          <ac:chgData name="Mateus Maciel Vivaldi" userId="e7a01b2c0ff13c9a" providerId="LiveId" clId="{0375F70B-51BA-431D-BD04-27A4823D0AAD}" dt="2022-05-22T04:15:08.842" v="2482" actId="1035"/>
          <ac:spMkLst>
            <pc:docMk/>
            <pc:sldMk cId="609508164" sldId="346"/>
            <ac:spMk id="12" creationId="{9A660F97-D414-17B2-1EE1-755A76B8D779}"/>
          </ac:spMkLst>
        </pc:spChg>
        <pc:spChg chg="add mod">
          <ac:chgData name="Mateus Maciel Vivaldi" userId="e7a01b2c0ff13c9a" providerId="LiveId" clId="{0375F70B-51BA-431D-BD04-27A4823D0AAD}" dt="2022-05-22T04:27:56.809" v="2935" actId="1038"/>
          <ac:spMkLst>
            <pc:docMk/>
            <pc:sldMk cId="609508164" sldId="346"/>
            <ac:spMk id="15" creationId="{A7FE5269-31D2-CAC0-E7DC-43DF317961E5}"/>
          </ac:spMkLst>
        </pc:spChg>
        <pc:spChg chg="add mod">
          <ac:chgData name="Mateus Maciel Vivaldi" userId="e7a01b2c0ff13c9a" providerId="LiveId" clId="{0375F70B-51BA-431D-BD04-27A4823D0AAD}" dt="2022-05-22T04:28:49.559" v="2962" actId="20577"/>
          <ac:spMkLst>
            <pc:docMk/>
            <pc:sldMk cId="609508164" sldId="346"/>
            <ac:spMk id="16" creationId="{6EEDE3FE-28E1-4FBE-F154-79247D69BF99}"/>
          </ac:spMkLst>
        </pc:spChg>
        <pc:spChg chg="add mod">
          <ac:chgData name="Mateus Maciel Vivaldi" userId="e7a01b2c0ff13c9a" providerId="LiveId" clId="{0375F70B-51BA-431D-BD04-27A4823D0AAD}" dt="2022-05-22T04:29:39.245" v="2975" actId="1035"/>
          <ac:spMkLst>
            <pc:docMk/>
            <pc:sldMk cId="609508164" sldId="346"/>
            <ac:spMk id="18" creationId="{3401B507-2B72-BD95-7A56-766F2AF4AABD}"/>
          </ac:spMkLst>
        </pc:spChg>
        <pc:spChg chg="add mod ord">
          <ac:chgData name="Mateus Maciel Vivaldi" userId="e7a01b2c0ff13c9a" providerId="LiveId" clId="{0375F70B-51BA-431D-BD04-27A4823D0AAD}" dt="2022-05-22T04:33:06.727" v="3010" actId="208"/>
          <ac:spMkLst>
            <pc:docMk/>
            <pc:sldMk cId="609508164" sldId="346"/>
            <ac:spMk id="23" creationId="{A47C8ED9-6592-A55C-6FFF-34DF75F64744}"/>
          </ac:spMkLst>
        </pc:spChg>
        <pc:spChg chg="add mod ord">
          <ac:chgData name="Mateus Maciel Vivaldi" userId="e7a01b2c0ff13c9a" providerId="LiveId" clId="{0375F70B-51BA-431D-BD04-27A4823D0AAD}" dt="2022-05-22T04:32:26.541" v="3007" actId="167"/>
          <ac:spMkLst>
            <pc:docMk/>
            <pc:sldMk cId="609508164" sldId="346"/>
            <ac:spMk id="24" creationId="{D49DA204-DC79-639E-555F-DB939672F81A}"/>
          </ac:spMkLst>
        </pc:spChg>
        <pc:cxnChg chg="add mod">
          <ac:chgData name="Mateus Maciel Vivaldi" userId="e7a01b2c0ff13c9a" providerId="LiveId" clId="{0375F70B-51BA-431D-BD04-27A4823D0AAD}" dt="2022-05-22T04:14:49.953" v="2474" actId="1076"/>
          <ac:cxnSpMkLst>
            <pc:docMk/>
            <pc:sldMk cId="609508164" sldId="346"/>
            <ac:cxnSpMk id="13" creationId="{76A28951-B61C-BF49-05E2-BCD82DF01E29}"/>
          </ac:cxnSpMkLst>
        </pc:cxnChg>
        <pc:cxnChg chg="add mod">
          <ac:chgData name="Mateus Maciel Vivaldi" userId="e7a01b2c0ff13c9a" providerId="LiveId" clId="{0375F70B-51BA-431D-BD04-27A4823D0AAD}" dt="2022-05-22T04:14:49.953" v="2474" actId="1076"/>
          <ac:cxnSpMkLst>
            <pc:docMk/>
            <pc:sldMk cId="609508164" sldId="346"/>
            <ac:cxnSpMk id="14" creationId="{AA9D02B0-B064-9128-9931-54D146DCED19}"/>
          </ac:cxnSpMkLst>
        </pc:cxnChg>
        <pc:cxnChg chg="add mod">
          <ac:chgData name="Mateus Maciel Vivaldi" userId="e7a01b2c0ff13c9a" providerId="LiveId" clId="{0375F70B-51BA-431D-BD04-27A4823D0AAD}" dt="2022-05-22T04:30:06.761" v="2977" actId="14100"/>
          <ac:cxnSpMkLst>
            <pc:docMk/>
            <pc:sldMk cId="609508164" sldId="346"/>
            <ac:cxnSpMk id="17" creationId="{80AD663B-5FBF-8B7D-016A-52E1C8BE4D77}"/>
          </ac:cxnSpMkLst>
        </pc:cxnChg>
      </pc:sldChg>
      <pc:sldChg chg="addSp modSp new mod">
        <pc:chgData name="Mateus Maciel Vivaldi" userId="e7a01b2c0ff13c9a" providerId="LiveId" clId="{0375F70B-51BA-431D-BD04-27A4823D0AAD}" dt="2022-05-22T04:45:51.832" v="3319" actId="1076"/>
        <pc:sldMkLst>
          <pc:docMk/>
          <pc:sldMk cId="1055924508" sldId="347"/>
        </pc:sldMkLst>
        <pc:spChg chg="add mod">
          <ac:chgData name="Mateus Maciel Vivaldi" userId="e7a01b2c0ff13c9a" providerId="LiveId" clId="{0375F70B-51BA-431D-BD04-27A4823D0AAD}" dt="2022-05-22T04:30:42.679" v="2979"/>
          <ac:spMkLst>
            <pc:docMk/>
            <pc:sldMk cId="1055924508" sldId="347"/>
            <ac:spMk id="3" creationId="{2390036E-8C7A-4A1B-3CBF-F0FE5BDD922A}"/>
          </ac:spMkLst>
        </pc:spChg>
        <pc:spChg chg="add mod">
          <ac:chgData name="Mateus Maciel Vivaldi" userId="e7a01b2c0ff13c9a" providerId="LiveId" clId="{0375F70B-51BA-431D-BD04-27A4823D0AAD}" dt="2022-05-22T04:37:07.595" v="3101" actId="20577"/>
          <ac:spMkLst>
            <pc:docMk/>
            <pc:sldMk cId="1055924508" sldId="347"/>
            <ac:spMk id="5" creationId="{2EB32AE2-777B-606A-66AA-C437C2E826E9}"/>
          </ac:spMkLst>
        </pc:spChg>
        <pc:spChg chg="add mod">
          <ac:chgData name="Mateus Maciel Vivaldi" userId="e7a01b2c0ff13c9a" providerId="LiveId" clId="{0375F70B-51BA-431D-BD04-27A4823D0AAD}" dt="2022-05-22T04:38:29.991" v="3113" actId="20577"/>
          <ac:spMkLst>
            <pc:docMk/>
            <pc:sldMk cId="1055924508" sldId="347"/>
            <ac:spMk id="7" creationId="{EA38E134-5F98-7322-1899-85F7E83FE355}"/>
          </ac:spMkLst>
        </pc:spChg>
        <pc:spChg chg="add mod">
          <ac:chgData name="Mateus Maciel Vivaldi" userId="e7a01b2c0ff13c9a" providerId="LiveId" clId="{0375F70B-51BA-431D-BD04-27A4823D0AAD}" dt="2022-05-22T04:40:06.643" v="3164" actId="113"/>
          <ac:spMkLst>
            <pc:docMk/>
            <pc:sldMk cId="1055924508" sldId="347"/>
            <ac:spMk id="8" creationId="{F45978D0-D81D-5B98-00B4-AE6F0B3090EB}"/>
          </ac:spMkLst>
        </pc:spChg>
        <pc:spChg chg="add mod">
          <ac:chgData name="Mateus Maciel Vivaldi" userId="e7a01b2c0ff13c9a" providerId="LiveId" clId="{0375F70B-51BA-431D-BD04-27A4823D0AAD}" dt="2022-05-22T04:45:51.832" v="3319" actId="1076"/>
          <ac:spMkLst>
            <pc:docMk/>
            <pc:sldMk cId="1055924508" sldId="347"/>
            <ac:spMk id="9" creationId="{A5145F4F-DD12-FAE7-A514-5F09FDA94FD1}"/>
          </ac:spMkLst>
        </pc:spChg>
      </pc:sldChg>
    </pc:docChg>
  </pc:docChgLst>
  <pc:docChgLst>
    <pc:chgData name="Mateus Maciel Vivaldi" userId="e7a01b2c0ff13c9a" providerId="LiveId" clId="{4A9B0E52-BBAE-40FE-A8A2-77C93D21D88D}"/>
    <pc:docChg chg="undo custSel addSld delSld modSld sldOrd modMainMaster">
      <pc:chgData name="Mateus Maciel Vivaldi" userId="e7a01b2c0ff13c9a" providerId="LiveId" clId="{4A9B0E52-BBAE-40FE-A8A2-77C93D21D88D}" dt="2022-05-28T03:02:10.890" v="5044" actId="478"/>
      <pc:docMkLst>
        <pc:docMk/>
      </pc:docMkLst>
      <pc:sldChg chg="modSp">
        <pc:chgData name="Mateus Maciel Vivaldi" userId="e7a01b2c0ff13c9a" providerId="LiveId" clId="{4A9B0E52-BBAE-40FE-A8A2-77C93D21D88D}" dt="2022-05-24T02:42:42.008" v="3401" actId="207"/>
        <pc:sldMkLst>
          <pc:docMk/>
          <pc:sldMk cId="3301255802" sldId="328"/>
        </pc:sldMkLst>
        <pc:spChg chg="mod">
          <ac:chgData name="Mateus Maciel Vivaldi" userId="e7a01b2c0ff13c9a" providerId="LiveId" clId="{4A9B0E52-BBAE-40FE-A8A2-77C93D21D88D}" dt="2022-05-24T02:42:42.008" v="3401" actId="207"/>
          <ac:spMkLst>
            <pc:docMk/>
            <pc:sldMk cId="3301255802" sldId="328"/>
            <ac:spMk id="17" creationId="{6E327FF1-900F-7F48-C924-D6EC9B41E481}"/>
          </ac:spMkLst>
        </pc:spChg>
      </pc:sldChg>
      <pc:sldChg chg="addSp modSp mod modAnim">
        <pc:chgData name="Mateus Maciel Vivaldi" userId="e7a01b2c0ff13c9a" providerId="LiveId" clId="{4A9B0E52-BBAE-40FE-A8A2-77C93D21D88D}" dt="2022-05-22T21:21:51.581" v="438"/>
        <pc:sldMkLst>
          <pc:docMk/>
          <pc:sldMk cId="1528490267" sldId="330"/>
        </pc:sldMkLst>
        <pc:spChg chg="add mod">
          <ac:chgData name="Mateus Maciel Vivaldi" userId="e7a01b2c0ff13c9a" providerId="LiveId" clId="{4A9B0E52-BBAE-40FE-A8A2-77C93D21D88D}" dt="2022-05-22T21:21:12.103" v="434" actId="1036"/>
          <ac:spMkLst>
            <pc:docMk/>
            <pc:sldMk cId="1528490267" sldId="330"/>
            <ac:spMk id="4" creationId="{E00F5FC9-B353-AB16-E618-1A05440AA0B8}"/>
          </ac:spMkLst>
        </pc:spChg>
        <pc:spChg chg="mod">
          <ac:chgData name="Mateus Maciel Vivaldi" userId="e7a01b2c0ff13c9a" providerId="LiveId" clId="{4A9B0E52-BBAE-40FE-A8A2-77C93D21D88D}" dt="2022-05-22T21:21:12.103" v="434" actId="1036"/>
          <ac:spMkLst>
            <pc:docMk/>
            <pc:sldMk cId="1528490267" sldId="330"/>
            <ac:spMk id="8" creationId="{789E45B8-4C62-476B-8C8B-11DD32679CC7}"/>
          </ac:spMkLst>
        </pc:spChg>
        <pc:spChg chg="add mod">
          <ac:chgData name="Mateus Maciel Vivaldi" userId="e7a01b2c0ff13c9a" providerId="LiveId" clId="{4A9B0E52-BBAE-40FE-A8A2-77C93D21D88D}" dt="2022-05-22T21:21:12.103" v="434" actId="1036"/>
          <ac:spMkLst>
            <pc:docMk/>
            <pc:sldMk cId="1528490267" sldId="330"/>
            <ac:spMk id="9" creationId="{652686CE-47F5-BF5F-1A74-DAE14287A5ED}"/>
          </ac:spMkLst>
        </pc:spChg>
        <pc:spChg chg="mod">
          <ac:chgData name="Mateus Maciel Vivaldi" userId="e7a01b2c0ff13c9a" providerId="LiveId" clId="{4A9B0E52-BBAE-40FE-A8A2-77C93D21D88D}" dt="2022-05-22T21:21:12.103" v="434" actId="1036"/>
          <ac:spMkLst>
            <pc:docMk/>
            <pc:sldMk cId="1528490267" sldId="330"/>
            <ac:spMk id="10" creationId="{1950EA5F-044B-4E30-B2EC-D0FA445963F2}"/>
          </ac:spMkLst>
        </pc:spChg>
        <pc:spChg chg="mod">
          <ac:chgData name="Mateus Maciel Vivaldi" userId="e7a01b2c0ff13c9a" providerId="LiveId" clId="{4A9B0E52-BBAE-40FE-A8A2-77C93D21D88D}" dt="2022-05-22T21:21:12.103" v="434" actId="1036"/>
          <ac:spMkLst>
            <pc:docMk/>
            <pc:sldMk cId="1528490267" sldId="330"/>
            <ac:spMk id="17" creationId="{A821B6BA-232A-40FD-AB65-2E0F30755226}"/>
          </ac:spMkLst>
        </pc:spChg>
      </pc:sldChg>
      <pc:sldChg chg="addSp modSp mod ord modAnim">
        <pc:chgData name="Mateus Maciel Vivaldi" userId="e7a01b2c0ff13c9a" providerId="LiveId" clId="{4A9B0E52-BBAE-40FE-A8A2-77C93D21D88D}" dt="2022-05-24T01:20:44.242" v="2419" actId="20577"/>
        <pc:sldMkLst>
          <pc:docMk/>
          <pc:sldMk cId="1583916750" sldId="331"/>
        </pc:sldMkLst>
        <pc:spChg chg="mod">
          <ac:chgData name="Mateus Maciel Vivaldi" userId="e7a01b2c0ff13c9a" providerId="LiveId" clId="{4A9B0E52-BBAE-40FE-A8A2-77C93D21D88D}" dt="2022-05-22T21:22:27.057" v="450" actId="1037"/>
          <ac:spMkLst>
            <pc:docMk/>
            <pc:sldMk cId="1583916750" sldId="331"/>
            <ac:spMk id="3" creationId="{81372C92-5973-4848-8316-7C119AEF7EC3}"/>
          </ac:spMkLst>
        </pc:spChg>
        <pc:spChg chg="mod ord">
          <ac:chgData name="Mateus Maciel Vivaldi" userId="e7a01b2c0ff13c9a" providerId="LiveId" clId="{4A9B0E52-BBAE-40FE-A8A2-77C93D21D88D}" dt="2022-05-24T01:20:44.242" v="2419" actId="20577"/>
          <ac:spMkLst>
            <pc:docMk/>
            <pc:sldMk cId="1583916750" sldId="331"/>
            <ac:spMk id="6" creationId="{77B7753A-9FB9-43F1-9F30-0BB43FA18058}"/>
          </ac:spMkLst>
        </pc:spChg>
        <pc:spChg chg="add mod">
          <ac:chgData name="Mateus Maciel Vivaldi" userId="e7a01b2c0ff13c9a" providerId="LiveId" clId="{4A9B0E52-BBAE-40FE-A8A2-77C93D21D88D}" dt="2022-05-22T21:12:47.016" v="69" actId="1036"/>
          <ac:spMkLst>
            <pc:docMk/>
            <pc:sldMk cId="1583916750" sldId="331"/>
            <ac:spMk id="17" creationId="{5A1EDDAA-56D5-121A-4BB2-2804068DE346}"/>
          </ac:spMkLst>
        </pc:spChg>
      </pc:sldChg>
      <pc:sldChg chg="modSp">
        <pc:chgData name="Mateus Maciel Vivaldi" userId="e7a01b2c0ff13c9a" providerId="LiveId" clId="{4A9B0E52-BBAE-40FE-A8A2-77C93D21D88D}" dt="2022-05-22T21:10:51.772" v="20" actId="20577"/>
        <pc:sldMkLst>
          <pc:docMk/>
          <pc:sldMk cId="2112804551" sldId="334"/>
        </pc:sldMkLst>
        <pc:spChg chg="mod">
          <ac:chgData name="Mateus Maciel Vivaldi" userId="e7a01b2c0ff13c9a" providerId="LiveId" clId="{4A9B0E52-BBAE-40FE-A8A2-77C93D21D88D}" dt="2022-05-22T21:10:51.772" v="20" actId="20577"/>
          <ac:spMkLst>
            <pc:docMk/>
            <pc:sldMk cId="2112804551" sldId="334"/>
            <ac:spMk id="12" creationId="{8B5B6682-2D9F-486B-8A43-CCC069858765}"/>
          </ac:spMkLst>
        </pc:spChg>
      </pc:sldChg>
      <pc:sldChg chg="modSp mod">
        <pc:chgData name="Mateus Maciel Vivaldi" userId="e7a01b2c0ff13c9a" providerId="LiveId" clId="{4A9B0E52-BBAE-40FE-A8A2-77C93D21D88D}" dt="2022-05-22T22:09:20.277" v="1643" actId="114"/>
        <pc:sldMkLst>
          <pc:docMk/>
          <pc:sldMk cId="3228676194" sldId="337"/>
        </pc:sldMkLst>
        <pc:spChg chg="mod">
          <ac:chgData name="Mateus Maciel Vivaldi" userId="e7a01b2c0ff13c9a" providerId="LiveId" clId="{4A9B0E52-BBAE-40FE-A8A2-77C93D21D88D}" dt="2022-05-22T22:09:20.277" v="1643" actId="114"/>
          <ac:spMkLst>
            <pc:docMk/>
            <pc:sldMk cId="3228676194" sldId="337"/>
            <ac:spMk id="26" creationId="{B688955F-37C6-97C9-A712-56DB7157CE6E}"/>
          </ac:spMkLst>
        </pc:spChg>
      </pc:sldChg>
      <pc:sldChg chg="addSp delSp modSp mod">
        <pc:chgData name="Mateus Maciel Vivaldi" userId="e7a01b2c0ff13c9a" providerId="LiveId" clId="{4A9B0E52-BBAE-40FE-A8A2-77C93D21D88D}" dt="2022-05-24T02:44:25.973" v="3472" actId="113"/>
        <pc:sldMkLst>
          <pc:docMk/>
          <pc:sldMk cId="1145812460" sldId="338"/>
        </pc:sldMkLst>
        <pc:spChg chg="add mod">
          <ac:chgData name="Mateus Maciel Vivaldi" userId="e7a01b2c0ff13c9a" providerId="LiveId" clId="{4A9B0E52-BBAE-40FE-A8A2-77C93D21D88D}" dt="2022-05-24T00:29:41.837" v="2237" actId="20577"/>
          <ac:spMkLst>
            <pc:docMk/>
            <pc:sldMk cId="1145812460" sldId="338"/>
            <ac:spMk id="3" creationId="{C4CAB3CF-A9B4-FD37-AC71-D58049492930}"/>
          </ac:spMkLst>
        </pc:spChg>
        <pc:spChg chg="add del mod">
          <ac:chgData name="Mateus Maciel Vivaldi" userId="e7a01b2c0ff13c9a" providerId="LiveId" clId="{4A9B0E52-BBAE-40FE-A8A2-77C93D21D88D}" dt="2022-05-24T01:30:19.424" v="2578"/>
          <ac:spMkLst>
            <pc:docMk/>
            <pc:sldMk cId="1145812460" sldId="338"/>
            <ac:spMk id="4" creationId="{3E7BC632-2101-7B75-BA89-DE7EE96B359D}"/>
          </ac:spMkLst>
        </pc:spChg>
        <pc:spChg chg="add del">
          <ac:chgData name="Mateus Maciel Vivaldi" userId="e7a01b2c0ff13c9a" providerId="LiveId" clId="{4A9B0E52-BBAE-40FE-A8A2-77C93D21D88D}" dt="2022-05-22T21:50:39.844" v="1192" actId="21"/>
          <ac:spMkLst>
            <pc:docMk/>
            <pc:sldMk cId="1145812460" sldId="338"/>
            <ac:spMk id="4" creationId="{5189AEC9-73BC-2705-D5A3-461F3FDDDDF6}"/>
          </ac:spMkLst>
        </pc:spChg>
        <pc:spChg chg="add mod">
          <ac:chgData name="Mateus Maciel Vivaldi" userId="e7a01b2c0ff13c9a" providerId="LiveId" clId="{4A9B0E52-BBAE-40FE-A8A2-77C93D21D88D}" dt="2022-05-22T21:50:41.800" v="1193"/>
          <ac:spMkLst>
            <pc:docMk/>
            <pc:sldMk cId="1145812460" sldId="338"/>
            <ac:spMk id="5" creationId="{E73365F6-8288-24BC-4825-DF16F7177F0A}"/>
          </ac:spMkLst>
        </pc:spChg>
        <pc:spChg chg="add mod">
          <ac:chgData name="Mateus Maciel Vivaldi" userId="e7a01b2c0ff13c9a" providerId="LiveId" clId="{4A9B0E52-BBAE-40FE-A8A2-77C93D21D88D}" dt="2022-05-24T01:59:18.356" v="2844" actId="1036"/>
          <ac:spMkLst>
            <pc:docMk/>
            <pc:sldMk cId="1145812460" sldId="338"/>
            <ac:spMk id="6" creationId="{B54580C8-0A6C-89A0-2961-16469B827C3D}"/>
          </ac:spMkLst>
        </pc:spChg>
        <pc:spChg chg="add mod">
          <ac:chgData name="Mateus Maciel Vivaldi" userId="e7a01b2c0ff13c9a" providerId="LiveId" clId="{4A9B0E52-BBAE-40FE-A8A2-77C93D21D88D}" dt="2022-05-24T02:32:47.617" v="3243" actId="1036"/>
          <ac:spMkLst>
            <pc:docMk/>
            <pc:sldMk cId="1145812460" sldId="338"/>
            <ac:spMk id="8" creationId="{E167429C-BD31-4AEA-0C32-59D485F7E26E}"/>
          </ac:spMkLst>
        </pc:spChg>
        <pc:spChg chg="add mod">
          <ac:chgData name="Mateus Maciel Vivaldi" userId="e7a01b2c0ff13c9a" providerId="LiveId" clId="{4A9B0E52-BBAE-40FE-A8A2-77C93D21D88D}" dt="2022-05-24T02:44:25.973" v="3472" actId="113"/>
          <ac:spMkLst>
            <pc:docMk/>
            <pc:sldMk cId="1145812460" sldId="338"/>
            <ac:spMk id="10" creationId="{B9EAF1B1-43D0-D7EE-92C1-EA60E39CB23D}"/>
          </ac:spMkLst>
        </pc:spChg>
        <pc:spChg chg="add mod">
          <ac:chgData name="Mateus Maciel Vivaldi" userId="e7a01b2c0ff13c9a" providerId="LiveId" clId="{4A9B0E52-BBAE-40FE-A8A2-77C93D21D88D}" dt="2022-05-24T02:32:55.183" v="3249" actId="1036"/>
          <ac:spMkLst>
            <pc:docMk/>
            <pc:sldMk cId="1145812460" sldId="338"/>
            <ac:spMk id="11" creationId="{88DBCB7D-AA21-D392-6F72-F9BF8A43A112}"/>
          </ac:spMkLst>
        </pc:spChg>
        <pc:spChg chg="add mod">
          <ac:chgData name="Mateus Maciel Vivaldi" userId="e7a01b2c0ff13c9a" providerId="LiveId" clId="{4A9B0E52-BBAE-40FE-A8A2-77C93D21D88D}" dt="2022-05-24T02:32:55.183" v="3249" actId="1036"/>
          <ac:spMkLst>
            <pc:docMk/>
            <pc:sldMk cId="1145812460" sldId="338"/>
            <ac:spMk id="12" creationId="{7E2BDE28-413A-558B-7B54-BE5899123345}"/>
          </ac:spMkLst>
        </pc:spChg>
        <pc:spChg chg="add mod">
          <ac:chgData name="Mateus Maciel Vivaldi" userId="e7a01b2c0ff13c9a" providerId="LiveId" clId="{4A9B0E52-BBAE-40FE-A8A2-77C93D21D88D}" dt="2022-05-24T02:32:55.183" v="3249" actId="1036"/>
          <ac:spMkLst>
            <pc:docMk/>
            <pc:sldMk cId="1145812460" sldId="338"/>
            <ac:spMk id="13" creationId="{7CE0DDC7-E380-317B-D1DC-77D82391D08E}"/>
          </ac:spMkLst>
        </pc:spChg>
        <pc:spChg chg="add mod">
          <ac:chgData name="Mateus Maciel Vivaldi" userId="e7a01b2c0ff13c9a" providerId="LiveId" clId="{4A9B0E52-BBAE-40FE-A8A2-77C93D21D88D}" dt="2022-05-24T01:59:18.356" v="2844" actId="1036"/>
          <ac:spMkLst>
            <pc:docMk/>
            <pc:sldMk cId="1145812460" sldId="338"/>
            <ac:spMk id="14" creationId="{2666CEDF-7A7C-472E-70FB-E669F6D3600A}"/>
          </ac:spMkLst>
        </pc:spChg>
        <pc:spChg chg="add mod">
          <ac:chgData name="Mateus Maciel Vivaldi" userId="e7a01b2c0ff13c9a" providerId="LiveId" clId="{4A9B0E52-BBAE-40FE-A8A2-77C93D21D88D}" dt="2022-05-24T02:32:55.183" v="3249" actId="1036"/>
          <ac:spMkLst>
            <pc:docMk/>
            <pc:sldMk cId="1145812460" sldId="338"/>
            <ac:spMk id="15" creationId="{7C8726A0-DA1C-9B02-3C5D-98EAF177963E}"/>
          </ac:spMkLst>
        </pc:spChg>
      </pc:sldChg>
      <pc:sldChg chg="modSp mod">
        <pc:chgData name="Mateus Maciel Vivaldi" userId="e7a01b2c0ff13c9a" providerId="LiveId" clId="{4A9B0E52-BBAE-40FE-A8A2-77C93D21D88D}" dt="2022-05-22T22:08:48.924" v="1639" actId="114"/>
        <pc:sldMkLst>
          <pc:docMk/>
          <pc:sldMk cId="1238154079" sldId="339"/>
        </pc:sldMkLst>
        <pc:spChg chg="mod">
          <ac:chgData name="Mateus Maciel Vivaldi" userId="e7a01b2c0ff13c9a" providerId="LiveId" clId="{4A9B0E52-BBAE-40FE-A8A2-77C93D21D88D}" dt="2022-05-22T22:08:48.924" v="1639" actId="114"/>
          <ac:spMkLst>
            <pc:docMk/>
            <pc:sldMk cId="1238154079" sldId="339"/>
            <ac:spMk id="8" creationId="{730C80B3-C775-DA31-0D1E-49E62A8B04DB}"/>
          </ac:spMkLst>
        </pc:spChg>
      </pc:sldChg>
      <pc:sldChg chg="modSp mod">
        <pc:chgData name="Mateus Maciel Vivaldi" userId="e7a01b2c0ff13c9a" providerId="LiveId" clId="{4A9B0E52-BBAE-40FE-A8A2-77C93D21D88D}" dt="2022-05-22T22:09:00.029" v="1640" actId="114"/>
        <pc:sldMkLst>
          <pc:docMk/>
          <pc:sldMk cId="2315257501" sldId="340"/>
        </pc:sldMkLst>
        <pc:spChg chg="mod">
          <ac:chgData name="Mateus Maciel Vivaldi" userId="e7a01b2c0ff13c9a" providerId="LiveId" clId="{4A9B0E52-BBAE-40FE-A8A2-77C93D21D88D}" dt="2022-05-22T22:09:00.029" v="1640" actId="114"/>
          <ac:spMkLst>
            <pc:docMk/>
            <pc:sldMk cId="2315257501" sldId="340"/>
            <ac:spMk id="7" creationId="{9160FE5C-6A6C-600C-CDC5-340D824637D8}"/>
          </ac:spMkLst>
        </pc:spChg>
      </pc:sldChg>
      <pc:sldChg chg="addSp modSp mod modAnim">
        <pc:chgData name="Mateus Maciel Vivaldi" userId="e7a01b2c0ff13c9a" providerId="LiveId" clId="{4A9B0E52-BBAE-40FE-A8A2-77C93D21D88D}" dt="2022-05-22T21:22:50.958" v="452"/>
        <pc:sldMkLst>
          <pc:docMk/>
          <pc:sldMk cId="1004514396" sldId="341"/>
        </pc:sldMkLst>
        <pc:spChg chg="add mod">
          <ac:chgData name="Mateus Maciel Vivaldi" userId="e7a01b2c0ff13c9a" providerId="LiveId" clId="{4A9B0E52-BBAE-40FE-A8A2-77C93D21D88D}" dt="2022-05-22T21:10:43.565" v="13" actId="1076"/>
          <ac:spMkLst>
            <pc:docMk/>
            <pc:sldMk cId="1004514396" sldId="341"/>
            <ac:spMk id="22" creationId="{38782FF1-B297-E3BC-AFBC-6D202B13F8B0}"/>
          </ac:spMkLst>
        </pc:spChg>
        <pc:spChg chg="add mod">
          <ac:chgData name="Mateus Maciel Vivaldi" userId="e7a01b2c0ff13c9a" providerId="LiveId" clId="{4A9B0E52-BBAE-40FE-A8A2-77C93D21D88D}" dt="2022-05-22T21:11:45.637" v="43" actId="1076"/>
          <ac:spMkLst>
            <pc:docMk/>
            <pc:sldMk cId="1004514396" sldId="341"/>
            <ac:spMk id="23" creationId="{5836ED9B-7F47-F91D-1F00-A1E169937412}"/>
          </ac:spMkLst>
        </pc:spChg>
        <pc:spChg chg="mod">
          <ac:chgData name="Mateus Maciel Vivaldi" userId="e7a01b2c0ff13c9a" providerId="LiveId" clId="{4A9B0E52-BBAE-40FE-A8A2-77C93D21D88D}" dt="2022-05-22T21:09:55.158" v="3" actId="1076"/>
          <ac:spMkLst>
            <pc:docMk/>
            <pc:sldMk cId="1004514396" sldId="341"/>
            <ac:spMk id="24" creationId="{2989660C-F81A-FD73-1A1D-596484A4D8AB}"/>
          </ac:spMkLst>
        </pc:spChg>
        <pc:spChg chg="add mod">
          <ac:chgData name="Mateus Maciel Vivaldi" userId="e7a01b2c0ff13c9a" providerId="LiveId" clId="{4A9B0E52-BBAE-40FE-A8A2-77C93D21D88D}" dt="2022-05-22T21:12:14.477" v="59" actId="1038"/>
          <ac:spMkLst>
            <pc:docMk/>
            <pc:sldMk cId="1004514396" sldId="341"/>
            <ac:spMk id="27" creationId="{3CDEFF5C-8FDD-43A6-C791-EA0E06479E7A}"/>
          </ac:spMkLst>
        </pc:spChg>
        <pc:cxnChg chg="add mod">
          <ac:chgData name="Mateus Maciel Vivaldi" userId="e7a01b2c0ff13c9a" providerId="LiveId" clId="{4A9B0E52-BBAE-40FE-A8A2-77C93D21D88D}" dt="2022-05-22T21:10:43.565" v="13" actId="1076"/>
          <ac:cxnSpMkLst>
            <pc:docMk/>
            <pc:sldMk cId="1004514396" sldId="341"/>
            <ac:cxnSpMk id="19" creationId="{AF246B63-39A6-A6A1-6E05-684BA74E8FA5}"/>
          </ac:cxnSpMkLst>
        </pc:cxnChg>
        <pc:cxnChg chg="mod">
          <ac:chgData name="Mateus Maciel Vivaldi" userId="e7a01b2c0ff13c9a" providerId="LiveId" clId="{4A9B0E52-BBAE-40FE-A8A2-77C93D21D88D}" dt="2022-05-22T21:09:55.158" v="3" actId="1076"/>
          <ac:cxnSpMkLst>
            <pc:docMk/>
            <pc:sldMk cId="1004514396" sldId="341"/>
            <ac:cxnSpMk id="26" creationId="{AF623393-D0DF-B5F0-02CF-1EF5FBF90F39}"/>
          </ac:cxnSpMkLst>
        </pc:cxnChg>
      </pc:sldChg>
      <pc:sldChg chg="addSp delSp modSp mod modAnim">
        <pc:chgData name="Mateus Maciel Vivaldi" userId="e7a01b2c0ff13c9a" providerId="LiveId" clId="{4A9B0E52-BBAE-40FE-A8A2-77C93D21D88D}" dt="2022-05-22T22:11:36.824" v="1651"/>
        <pc:sldMkLst>
          <pc:docMk/>
          <pc:sldMk cId="2670264500" sldId="343"/>
        </pc:sldMkLst>
        <pc:spChg chg="add mod">
          <ac:chgData name="Mateus Maciel Vivaldi" userId="e7a01b2c0ff13c9a" providerId="LiveId" clId="{4A9B0E52-BBAE-40FE-A8A2-77C93D21D88D}" dt="2022-05-22T21:49:45.419" v="1190" actId="20577"/>
          <ac:spMkLst>
            <pc:docMk/>
            <pc:sldMk cId="2670264500" sldId="343"/>
            <ac:spMk id="3" creationId="{43F2BBA9-DF09-F57A-B5E6-31F876E11914}"/>
          </ac:spMkLst>
        </pc:spChg>
        <pc:spChg chg="add del mod">
          <ac:chgData name="Mateus Maciel Vivaldi" userId="e7a01b2c0ff13c9a" providerId="LiveId" clId="{4A9B0E52-BBAE-40FE-A8A2-77C93D21D88D}" dt="2022-05-22T21:29:19.989" v="575" actId="478"/>
          <ac:spMkLst>
            <pc:docMk/>
            <pc:sldMk cId="2670264500" sldId="343"/>
            <ac:spMk id="4" creationId="{F1ED3873-679D-E6F5-C8B7-A818A8952347}"/>
          </ac:spMkLst>
        </pc:spChg>
        <pc:spChg chg="add mod">
          <ac:chgData name="Mateus Maciel Vivaldi" userId="e7a01b2c0ff13c9a" providerId="LiveId" clId="{4A9B0E52-BBAE-40FE-A8A2-77C93D21D88D}" dt="2022-05-22T21:55:33.238" v="1436" actId="1038"/>
          <ac:spMkLst>
            <pc:docMk/>
            <pc:sldMk cId="2670264500" sldId="343"/>
            <ac:spMk id="5" creationId="{9CA6A794-2D8E-7BF3-4DEE-7A37E7E3664A}"/>
          </ac:spMkLst>
        </pc:spChg>
        <pc:spChg chg="add mod">
          <ac:chgData name="Mateus Maciel Vivaldi" userId="e7a01b2c0ff13c9a" providerId="LiveId" clId="{4A9B0E52-BBAE-40FE-A8A2-77C93D21D88D}" dt="2022-05-22T22:04:36.874" v="1521" actId="164"/>
          <ac:spMkLst>
            <pc:docMk/>
            <pc:sldMk cId="2670264500" sldId="343"/>
            <ac:spMk id="6" creationId="{86A9C4C8-C865-65F8-237A-67D503679020}"/>
          </ac:spMkLst>
        </pc:spChg>
        <pc:spChg chg="add mod">
          <ac:chgData name="Mateus Maciel Vivaldi" userId="e7a01b2c0ff13c9a" providerId="LiveId" clId="{4A9B0E52-BBAE-40FE-A8A2-77C93D21D88D}" dt="2022-05-22T22:04:36.874" v="1521" actId="164"/>
          <ac:spMkLst>
            <pc:docMk/>
            <pc:sldMk cId="2670264500" sldId="343"/>
            <ac:spMk id="7" creationId="{077E875B-B9FA-BC8D-4819-D4EA4871BBE7}"/>
          </ac:spMkLst>
        </pc:spChg>
        <pc:spChg chg="add mod">
          <ac:chgData name="Mateus Maciel Vivaldi" userId="e7a01b2c0ff13c9a" providerId="LiveId" clId="{4A9B0E52-BBAE-40FE-A8A2-77C93D21D88D}" dt="2022-05-22T22:04:36.874" v="1521" actId="164"/>
          <ac:spMkLst>
            <pc:docMk/>
            <pc:sldMk cId="2670264500" sldId="343"/>
            <ac:spMk id="8" creationId="{55820807-65FA-E1C1-F97C-D46A781BEF4B}"/>
          </ac:spMkLst>
        </pc:spChg>
        <pc:spChg chg="add mod">
          <ac:chgData name="Mateus Maciel Vivaldi" userId="e7a01b2c0ff13c9a" providerId="LiveId" clId="{4A9B0E52-BBAE-40FE-A8A2-77C93D21D88D}" dt="2022-05-22T21:55:33.238" v="1436" actId="1038"/>
          <ac:spMkLst>
            <pc:docMk/>
            <pc:sldMk cId="2670264500" sldId="343"/>
            <ac:spMk id="13" creationId="{5D7245DB-3ACB-D811-079F-AB4431CD3538}"/>
          </ac:spMkLst>
        </pc:spChg>
        <pc:spChg chg="add del mod topLvl">
          <ac:chgData name="Mateus Maciel Vivaldi" userId="e7a01b2c0ff13c9a" providerId="LiveId" clId="{4A9B0E52-BBAE-40FE-A8A2-77C93D21D88D}" dt="2022-05-22T22:06:41.550" v="1576"/>
          <ac:spMkLst>
            <pc:docMk/>
            <pc:sldMk cId="2670264500" sldId="343"/>
            <ac:spMk id="14" creationId="{4D2FEDC4-4F90-18BC-FBD8-06E8D679128E}"/>
          </ac:spMkLst>
        </pc:spChg>
        <pc:spChg chg="add mod topLvl">
          <ac:chgData name="Mateus Maciel Vivaldi" userId="e7a01b2c0ff13c9a" providerId="LiveId" clId="{4A9B0E52-BBAE-40FE-A8A2-77C93D21D88D}" dt="2022-05-22T22:07:38.646" v="1616" actId="1036"/>
          <ac:spMkLst>
            <pc:docMk/>
            <pc:sldMk cId="2670264500" sldId="343"/>
            <ac:spMk id="16" creationId="{04BFB4EE-1E3F-AF56-62F3-33ABFA3520AA}"/>
          </ac:spMkLst>
        </pc:spChg>
        <pc:spChg chg="add mod">
          <ac:chgData name="Mateus Maciel Vivaldi" userId="e7a01b2c0ff13c9a" providerId="LiveId" clId="{4A9B0E52-BBAE-40FE-A8A2-77C93D21D88D}" dt="2022-05-22T22:07:52.435" v="1618" actId="404"/>
          <ac:spMkLst>
            <pc:docMk/>
            <pc:sldMk cId="2670264500" sldId="343"/>
            <ac:spMk id="17" creationId="{85019293-756C-98E4-8BFB-6E819F6D51CF}"/>
          </ac:spMkLst>
        </pc:spChg>
        <pc:spChg chg="add mod">
          <ac:chgData name="Mateus Maciel Vivaldi" userId="e7a01b2c0ff13c9a" providerId="LiveId" clId="{4A9B0E52-BBAE-40FE-A8A2-77C93D21D88D}" dt="2022-05-22T22:07:48.508" v="1617" actId="404"/>
          <ac:spMkLst>
            <pc:docMk/>
            <pc:sldMk cId="2670264500" sldId="343"/>
            <ac:spMk id="18" creationId="{7724D74B-FD9E-F885-8444-4E5D0F336320}"/>
          </ac:spMkLst>
        </pc:spChg>
        <pc:spChg chg="add mod">
          <ac:chgData name="Mateus Maciel Vivaldi" userId="e7a01b2c0ff13c9a" providerId="LiveId" clId="{4A9B0E52-BBAE-40FE-A8A2-77C93D21D88D}" dt="2022-05-22T21:57:07.144" v="1448" actId="207"/>
          <ac:spMkLst>
            <pc:docMk/>
            <pc:sldMk cId="2670264500" sldId="343"/>
            <ac:spMk id="19" creationId="{E0C506D2-1754-284F-5DBF-1061BB9CBD36}"/>
          </ac:spMkLst>
        </pc:spChg>
        <pc:spChg chg="add mod">
          <ac:chgData name="Mateus Maciel Vivaldi" userId="e7a01b2c0ff13c9a" providerId="LiveId" clId="{4A9B0E52-BBAE-40FE-A8A2-77C93D21D88D}" dt="2022-05-22T21:56:56.130" v="1447" actId="207"/>
          <ac:spMkLst>
            <pc:docMk/>
            <pc:sldMk cId="2670264500" sldId="343"/>
            <ac:spMk id="20" creationId="{2533E0B9-F81B-6350-0CCE-A851A2459F6D}"/>
          </ac:spMkLst>
        </pc:spChg>
        <pc:spChg chg="add mod">
          <ac:chgData name="Mateus Maciel Vivaldi" userId="e7a01b2c0ff13c9a" providerId="LiveId" clId="{4A9B0E52-BBAE-40FE-A8A2-77C93D21D88D}" dt="2022-05-22T22:08:32.238" v="1638" actId="20577"/>
          <ac:spMkLst>
            <pc:docMk/>
            <pc:sldMk cId="2670264500" sldId="343"/>
            <ac:spMk id="32" creationId="{ACF6E5D7-D4E9-AD35-3A40-A4EC4B63467B}"/>
          </ac:spMkLst>
        </pc:spChg>
        <pc:grpChg chg="add del mod">
          <ac:chgData name="Mateus Maciel Vivaldi" userId="e7a01b2c0ff13c9a" providerId="LiveId" clId="{4A9B0E52-BBAE-40FE-A8A2-77C93D21D88D}" dt="2022-05-22T21:53:32.920" v="1276" actId="165"/>
          <ac:grpSpMkLst>
            <pc:docMk/>
            <pc:sldMk cId="2670264500" sldId="343"/>
            <ac:grpSpMk id="21" creationId="{81EBB954-6DA8-39DF-C501-BE132EEDE863}"/>
          </ac:grpSpMkLst>
        </pc:grpChg>
        <pc:grpChg chg="add mod">
          <ac:chgData name="Mateus Maciel Vivaldi" userId="e7a01b2c0ff13c9a" providerId="LiveId" clId="{4A9B0E52-BBAE-40FE-A8A2-77C93D21D88D}" dt="2022-05-22T22:05:02.513" v="1529" actId="1076"/>
          <ac:grpSpMkLst>
            <pc:docMk/>
            <pc:sldMk cId="2670264500" sldId="343"/>
            <ac:grpSpMk id="29" creationId="{7E76478A-1279-7485-E9EE-3468B85CA1F6}"/>
          </ac:grpSpMkLst>
        </pc:grpChg>
        <pc:cxnChg chg="add mod">
          <ac:chgData name="Mateus Maciel Vivaldi" userId="e7a01b2c0ff13c9a" providerId="LiveId" clId="{4A9B0E52-BBAE-40FE-A8A2-77C93D21D88D}" dt="2022-05-22T22:04:36.874" v="1521" actId="164"/>
          <ac:cxnSpMkLst>
            <pc:docMk/>
            <pc:sldMk cId="2670264500" sldId="343"/>
            <ac:cxnSpMk id="10" creationId="{F4303D6D-C63D-90B8-C55E-6123F5F74114}"/>
          </ac:cxnSpMkLst>
        </pc:cxnChg>
        <pc:cxnChg chg="add mod">
          <ac:chgData name="Mateus Maciel Vivaldi" userId="e7a01b2c0ff13c9a" providerId="LiveId" clId="{4A9B0E52-BBAE-40FE-A8A2-77C93D21D88D}" dt="2022-05-22T22:04:36.874" v="1521" actId="164"/>
          <ac:cxnSpMkLst>
            <pc:docMk/>
            <pc:sldMk cId="2670264500" sldId="343"/>
            <ac:cxnSpMk id="12" creationId="{75C37F6C-02C8-6F4B-9D84-70914E42A090}"/>
          </ac:cxnSpMkLst>
        </pc:cxnChg>
        <pc:cxnChg chg="add mod">
          <ac:chgData name="Mateus Maciel Vivaldi" userId="e7a01b2c0ff13c9a" providerId="LiveId" clId="{4A9B0E52-BBAE-40FE-A8A2-77C93D21D88D}" dt="2022-05-22T22:05:06.257" v="1530" actId="14100"/>
          <ac:cxnSpMkLst>
            <pc:docMk/>
            <pc:sldMk cId="2670264500" sldId="343"/>
            <ac:cxnSpMk id="23" creationId="{83DEECD1-F00E-0944-8DE2-0ECD5D6ECBEB}"/>
          </ac:cxnSpMkLst>
        </pc:cxnChg>
        <pc:cxnChg chg="add mod">
          <ac:chgData name="Mateus Maciel Vivaldi" userId="e7a01b2c0ff13c9a" providerId="LiveId" clId="{4A9B0E52-BBAE-40FE-A8A2-77C93D21D88D}" dt="2022-05-22T22:05:10.297" v="1531" actId="14100"/>
          <ac:cxnSpMkLst>
            <pc:docMk/>
            <pc:sldMk cId="2670264500" sldId="343"/>
            <ac:cxnSpMk id="24" creationId="{5D46F9AC-4424-1B5B-F9C0-3C8B13FA5B42}"/>
          </ac:cxnSpMkLst>
        </pc:cxnChg>
      </pc:sldChg>
      <pc:sldChg chg="addSp delSp modSp mod">
        <pc:chgData name="Mateus Maciel Vivaldi" userId="e7a01b2c0ff13c9a" providerId="LiveId" clId="{4A9B0E52-BBAE-40FE-A8A2-77C93D21D88D}" dt="2022-05-26T03:47:24.206" v="3941"/>
        <pc:sldMkLst>
          <pc:docMk/>
          <pc:sldMk cId="3788103976" sldId="344"/>
        </pc:sldMkLst>
        <pc:spChg chg="del mod">
          <ac:chgData name="Mateus Maciel Vivaldi" userId="e7a01b2c0ff13c9a" providerId="LiveId" clId="{4A9B0E52-BBAE-40FE-A8A2-77C93D21D88D}" dt="2022-05-26T03:44:53.043" v="3917" actId="478"/>
          <ac:spMkLst>
            <pc:docMk/>
            <pc:sldMk cId="3788103976" sldId="344"/>
            <ac:spMk id="5" creationId="{7DE66988-3E2C-C9C4-D961-90F13DB033CC}"/>
          </ac:spMkLst>
        </pc:spChg>
        <pc:spChg chg="del mod">
          <ac:chgData name="Mateus Maciel Vivaldi" userId="e7a01b2c0ff13c9a" providerId="LiveId" clId="{4A9B0E52-BBAE-40FE-A8A2-77C93D21D88D}" dt="2022-05-26T03:44:53.043" v="3917" actId="478"/>
          <ac:spMkLst>
            <pc:docMk/>
            <pc:sldMk cId="3788103976" sldId="344"/>
            <ac:spMk id="6" creationId="{28BAB3D0-0983-813E-4E51-A0528C3406C9}"/>
          </ac:spMkLst>
        </pc:spChg>
        <pc:spChg chg="del">
          <ac:chgData name="Mateus Maciel Vivaldi" userId="e7a01b2c0ff13c9a" providerId="LiveId" clId="{4A9B0E52-BBAE-40FE-A8A2-77C93D21D88D}" dt="2022-05-26T03:44:03.453" v="3908" actId="478"/>
          <ac:spMkLst>
            <pc:docMk/>
            <pc:sldMk cId="3788103976" sldId="344"/>
            <ac:spMk id="7" creationId="{2E4DC752-10DD-FADD-0E61-DC4ABAC18215}"/>
          </ac:spMkLst>
        </pc:spChg>
        <pc:spChg chg="del">
          <ac:chgData name="Mateus Maciel Vivaldi" userId="e7a01b2c0ff13c9a" providerId="LiveId" clId="{4A9B0E52-BBAE-40FE-A8A2-77C93D21D88D}" dt="2022-05-26T03:44:03.453" v="3908" actId="478"/>
          <ac:spMkLst>
            <pc:docMk/>
            <pc:sldMk cId="3788103976" sldId="344"/>
            <ac:spMk id="8" creationId="{EB0EE4D7-5629-FD48-CA15-77A1839D19EC}"/>
          </ac:spMkLst>
        </pc:spChg>
        <pc:spChg chg="add mod">
          <ac:chgData name="Mateus Maciel Vivaldi" userId="e7a01b2c0ff13c9a" providerId="LiveId" clId="{4A9B0E52-BBAE-40FE-A8A2-77C93D21D88D}" dt="2022-05-26T03:44:42.781" v="3915"/>
          <ac:spMkLst>
            <pc:docMk/>
            <pc:sldMk cId="3788103976" sldId="344"/>
            <ac:spMk id="9" creationId="{9580AE21-DC04-F333-3432-A2DCD0786B1B}"/>
          </ac:spMkLst>
        </pc:spChg>
        <pc:spChg chg="add mod">
          <ac:chgData name="Mateus Maciel Vivaldi" userId="e7a01b2c0ff13c9a" providerId="LiveId" clId="{4A9B0E52-BBAE-40FE-A8A2-77C93D21D88D}" dt="2022-05-26T03:44:50.154" v="3916"/>
          <ac:spMkLst>
            <pc:docMk/>
            <pc:sldMk cId="3788103976" sldId="344"/>
            <ac:spMk id="10" creationId="{60E11AF3-E673-9639-7A7D-C3323653F9AC}"/>
          </ac:spMkLst>
        </pc:spChg>
        <pc:spChg chg="add mod">
          <ac:chgData name="Mateus Maciel Vivaldi" userId="e7a01b2c0ff13c9a" providerId="LiveId" clId="{4A9B0E52-BBAE-40FE-A8A2-77C93D21D88D}" dt="2022-05-26T03:47:24.206" v="3941"/>
          <ac:spMkLst>
            <pc:docMk/>
            <pc:sldMk cId="3788103976" sldId="344"/>
            <ac:spMk id="13" creationId="{6C4E3E41-EFFF-413A-455F-7F8271B75F39}"/>
          </ac:spMkLst>
        </pc:spChg>
        <pc:spChg chg="add mod">
          <ac:chgData name="Mateus Maciel Vivaldi" userId="e7a01b2c0ff13c9a" providerId="LiveId" clId="{4A9B0E52-BBAE-40FE-A8A2-77C93D21D88D}" dt="2022-05-26T03:47:24.206" v="3941"/>
          <ac:spMkLst>
            <pc:docMk/>
            <pc:sldMk cId="3788103976" sldId="344"/>
            <ac:spMk id="14" creationId="{619EF5E8-6685-0D9A-5991-E24212EDE7B7}"/>
          </ac:spMkLst>
        </pc:spChg>
        <pc:picChg chg="del">
          <ac:chgData name="Mateus Maciel Vivaldi" userId="e7a01b2c0ff13c9a" providerId="LiveId" clId="{4A9B0E52-BBAE-40FE-A8A2-77C93D21D88D}" dt="2022-05-26T03:00:55.501" v="3650" actId="478"/>
          <ac:picMkLst>
            <pc:docMk/>
            <pc:sldMk cId="3788103976" sldId="344"/>
            <ac:picMk id="4" creationId="{124344BE-9D46-6455-6CB9-66129CF53E1B}"/>
          </ac:picMkLst>
        </pc:picChg>
        <pc:picChg chg="add del mod modCrop">
          <ac:chgData name="Mateus Maciel Vivaldi" userId="e7a01b2c0ff13c9a" providerId="LiveId" clId="{4A9B0E52-BBAE-40FE-A8A2-77C93D21D88D}" dt="2022-05-26T03:46:43.119" v="3934" actId="21"/>
          <ac:picMkLst>
            <pc:docMk/>
            <pc:sldMk cId="3788103976" sldId="344"/>
            <ac:picMk id="11" creationId="{49FCCC30-8B3C-39C1-47A7-F05FB55DB23F}"/>
          </ac:picMkLst>
        </pc:picChg>
        <pc:picChg chg="add mod">
          <ac:chgData name="Mateus Maciel Vivaldi" userId="e7a01b2c0ff13c9a" providerId="LiveId" clId="{4A9B0E52-BBAE-40FE-A8A2-77C93D21D88D}" dt="2022-05-26T03:47:08.283" v="3940"/>
          <ac:picMkLst>
            <pc:docMk/>
            <pc:sldMk cId="3788103976" sldId="344"/>
            <ac:picMk id="12" creationId="{0C6B06E7-2BA4-EFFE-C6B0-6EDA4B2A1788}"/>
          </ac:picMkLst>
        </pc:picChg>
      </pc:sldChg>
      <pc:sldChg chg="modSp mod">
        <pc:chgData name="Mateus Maciel Vivaldi" userId="e7a01b2c0ff13c9a" providerId="LiveId" clId="{4A9B0E52-BBAE-40FE-A8A2-77C93D21D88D}" dt="2022-05-24T02:56:55.852" v="3647" actId="208"/>
        <pc:sldMkLst>
          <pc:docMk/>
          <pc:sldMk cId="609508164" sldId="346"/>
        </pc:sldMkLst>
        <pc:spChg chg="mod">
          <ac:chgData name="Mateus Maciel Vivaldi" userId="e7a01b2c0ff13c9a" providerId="LiveId" clId="{4A9B0E52-BBAE-40FE-A8A2-77C93D21D88D}" dt="2022-05-24T02:56:55.852" v="3647" actId="208"/>
          <ac:spMkLst>
            <pc:docMk/>
            <pc:sldMk cId="609508164" sldId="346"/>
            <ac:spMk id="6" creationId="{A7E085E5-DB1A-A999-21B3-DC8FF57CE399}"/>
          </ac:spMkLst>
        </pc:spChg>
        <pc:spChg chg="mod">
          <ac:chgData name="Mateus Maciel Vivaldi" userId="e7a01b2c0ff13c9a" providerId="LiveId" clId="{4A9B0E52-BBAE-40FE-A8A2-77C93D21D88D}" dt="2022-05-22T22:09:29.855" v="1644" actId="114"/>
          <ac:spMkLst>
            <pc:docMk/>
            <pc:sldMk cId="609508164" sldId="346"/>
            <ac:spMk id="15" creationId="{A7FE5269-31D2-CAC0-E7DC-43DF317961E5}"/>
          </ac:spMkLst>
        </pc:spChg>
      </pc:sldChg>
      <pc:sldChg chg="addSp delSp modSp new del mod modAnim">
        <pc:chgData name="Mateus Maciel Vivaldi" userId="e7a01b2c0ff13c9a" providerId="LiveId" clId="{4A9B0E52-BBAE-40FE-A8A2-77C93D21D88D}" dt="2022-05-26T03:48:57.945" v="3944" actId="47"/>
        <pc:sldMkLst>
          <pc:docMk/>
          <pc:sldMk cId="1177032177" sldId="348"/>
        </pc:sldMkLst>
        <pc:spChg chg="add del mod">
          <ac:chgData name="Mateus Maciel Vivaldi" userId="e7a01b2c0ff13c9a" providerId="LiveId" clId="{4A9B0E52-BBAE-40FE-A8A2-77C93D21D88D}" dt="2022-05-22T22:13:52.178" v="1676"/>
          <ac:spMkLst>
            <pc:docMk/>
            <pc:sldMk cId="1177032177" sldId="348"/>
            <ac:spMk id="3" creationId="{30CC3367-757D-F2F2-703A-F18A3829E87C}"/>
          </ac:spMkLst>
        </pc:spChg>
        <pc:spChg chg="add mod">
          <ac:chgData name="Mateus Maciel Vivaldi" userId="e7a01b2c0ff13c9a" providerId="LiveId" clId="{4A9B0E52-BBAE-40FE-A8A2-77C93D21D88D}" dt="2022-05-22T22:15:26.815" v="1693" actId="20577"/>
          <ac:spMkLst>
            <pc:docMk/>
            <pc:sldMk cId="1177032177" sldId="348"/>
            <ac:spMk id="4" creationId="{B839FC89-384C-7363-100E-8460719E01C4}"/>
          </ac:spMkLst>
        </pc:spChg>
        <pc:spChg chg="add mod">
          <ac:chgData name="Mateus Maciel Vivaldi" userId="e7a01b2c0ff13c9a" providerId="LiveId" clId="{4A9B0E52-BBAE-40FE-A8A2-77C93D21D88D}" dt="2022-05-22T22:38:53.811" v="2176" actId="1076"/>
          <ac:spMkLst>
            <pc:docMk/>
            <pc:sldMk cId="1177032177" sldId="348"/>
            <ac:spMk id="8" creationId="{07BD6F5D-FC4D-DC07-62CF-539FA9682003}"/>
          </ac:spMkLst>
        </pc:spChg>
        <pc:spChg chg="add mod">
          <ac:chgData name="Mateus Maciel Vivaldi" userId="e7a01b2c0ff13c9a" providerId="LiveId" clId="{4A9B0E52-BBAE-40FE-A8A2-77C93D21D88D}" dt="2022-05-22T22:38:14.923" v="2158" actId="1036"/>
          <ac:spMkLst>
            <pc:docMk/>
            <pc:sldMk cId="1177032177" sldId="348"/>
            <ac:spMk id="9" creationId="{122AC9DA-8437-98E1-06E9-9FED2FEC756F}"/>
          </ac:spMkLst>
        </pc:spChg>
        <pc:spChg chg="add mod">
          <ac:chgData name="Mateus Maciel Vivaldi" userId="e7a01b2c0ff13c9a" providerId="LiveId" clId="{4A9B0E52-BBAE-40FE-A8A2-77C93D21D88D}" dt="2022-05-22T22:38:10.639" v="2157" actId="1035"/>
          <ac:spMkLst>
            <pc:docMk/>
            <pc:sldMk cId="1177032177" sldId="348"/>
            <ac:spMk id="10" creationId="{4A151ED7-8532-D07E-C62A-5D67125E17E7}"/>
          </ac:spMkLst>
        </pc:spChg>
        <pc:spChg chg="add mod">
          <ac:chgData name="Mateus Maciel Vivaldi" userId="e7a01b2c0ff13c9a" providerId="LiveId" clId="{4A9B0E52-BBAE-40FE-A8A2-77C93D21D88D}" dt="2022-05-22T22:38:08.018" v="2151" actId="1036"/>
          <ac:spMkLst>
            <pc:docMk/>
            <pc:sldMk cId="1177032177" sldId="348"/>
            <ac:spMk id="11" creationId="{2598239B-AF65-FBBF-7803-912F444F85B3}"/>
          </ac:spMkLst>
        </pc:spChg>
        <pc:spChg chg="add mod">
          <ac:chgData name="Mateus Maciel Vivaldi" userId="e7a01b2c0ff13c9a" providerId="LiveId" clId="{4A9B0E52-BBAE-40FE-A8A2-77C93D21D88D}" dt="2022-05-22T22:37:58.250" v="2128" actId="1036"/>
          <ac:spMkLst>
            <pc:docMk/>
            <pc:sldMk cId="1177032177" sldId="348"/>
            <ac:spMk id="12" creationId="{DB6407E1-2C8F-D182-C243-4EF75D9DBF6F}"/>
          </ac:spMkLst>
        </pc:spChg>
        <pc:spChg chg="add mod">
          <ac:chgData name="Mateus Maciel Vivaldi" userId="e7a01b2c0ff13c9a" providerId="LiveId" clId="{4A9B0E52-BBAE-40FE-A8A2-77C93D21D88D}" dt="2022-05-22T22:38:36.508" v="2175" actId="1036"/>
          <ac:spMkLst>
            <pc:docMk/>
            <pc:sldMk cId="1177032177" sldId="348"/>
            <ac:spMk id="13" creationId="{D6C86301-5784-7B1F-6F9F-D34649B445D6}"/>
          </ac:spMkLst>
        </pc:spChg>
        <pc:cxnChg chg="add del mod">
          <ac:chgData name="Mateus Maciel Vivaldi" userId="e7a01b2c0ff13c9a" providerId="LiveId" clId="{4A9B0E52-BBAE-40FE-A8A2-77C93D21D88D}" dt="2022-05-22T22:17:19.997" v="1699" actId="478"/>
          <ac:cxnSpMkLst>
            <pc:docMk/>
            <pc:sldMk cId="1177032177" sldId="348"/>
            <ac:cxnSpMk id="6" creationId="{18856A94-E97C-696D-8048-55850197AC77}"/>
          </ac:cxnSpMkLst>
        </pc:cxnChg>
        <pc:cxnChg chg="add del mod">
          <ac:chgData name="Mateus Maciel Vivaldi" userId="e7a01b2c0ff13c9a" providerId="LiveId" clId="{4A9B0E52-BBAE-40FE-A8A2-77C93D21D88D}" dt="2022-05-22T22:17:19.150" v="1698" actId="478"/>
          <ac:cxnSpMkLst>
            <pc:docMk/>
            <pc:sldMk cId="1177032177" sldId="348"/>
            <ac:cxnSpMk id="7" creationId="{9FB6C498-4D86-18D6-4E19-18DA4523813F}"/>
          </ac:cxnSpMkLst>
        </pc:cxnChg>
      </pc:sldChg>
      <pc:sldChg chg="modSp mod">
        <pc:chgData name="Mateus Maciel Vivaldi" userId="e7a01b2c0ff13c9a" providerId="LiveId" clId="{4A9B0E52-BBAE-40FE-A8A2-77C93D21D88D}" dt="2022-05-24T02:45:45.408" v="3533" actId="1076"/>
        <pc:sldMkLst>
          <pc:docMk/>
          <pc:sldMk cId="7730513" sldId="349"/>
        </pc:sldMkLst>
        <pc:spChg chg="mod">
          <ac:chgData name="Mateus Maciel Vivaldi" userId="e7a01b2c0ff13c9a" providerId="LiveId" clId="{4A9B0E52-BBAE-40FE-A8A2-77C93D21D88D}" dt="2022-05-24T02:45:45.408" v="3533" actId="1076"/>
          <ac:spMkLst>
            <pc:docMk/>
            <pc:sldMk cId="7730513" sldId="349"/>
            <ac:spMk id="3" creationId="{50458BCB-6BA9-2E32-21B3-5BE9EBCE3352}"/>
          </ac:spMkLst>
        </pc:spChg>
      </pc:sldChg>
      <pc:sldChg chg="addSp delSp modSp mod">
        <pc:chgData name="Mateus Maciel Vivaldi" userId="e7a01b2c0ff13c9a" providerId="LiveId" clId="{4A9B0E52-BBAE-40FE-A8A2-77C93D21D88D}" dt="2022-05-26T03:47:06.109" v="3939" actId="21"/>
        <pc:sldMkLst>
          <pc:docMk/>
          <pc:sldMk cId="3238619551" sldId="350"/>
        </pc:sldMkLst>
        <pc:spChg chg="add mod">
          <ac:chgData name="Mateus Maciel Vivaldi" userId="e7a01b2c0ff13c9a" providerId="LiveId" clId="{4A9B0E52-BBAE-40FE-A8A2-77C93D21D88D}" dt="2022-05-26T03:44:18.387" v="3911"/>
          <ac:spMkLst>
            <pc:docMk/>
            <pc:sldMk cId="3238619551" sldId="350"/>
            <ac:spMk id="11" creationId="{C8E28C44-7559-2662-6C53-ED1C3ED74998}"/>
          </ac:spMkLst>
        </pc:spChg>
        <pc:spChg chg="add mod">
          <ac:chgData name="Mateus Maciel Vivaldi" userId="e7a01b2c0ff13c9a" providerId="LiveId" clId="{4A9B0E52-BBAE-40FE-A8A2-77C93D21D88D}" dt="2022-05-26T03:44:38.447" v="3914"/>
          <ac:spMkLst>
            <pc:docMk/>
            <pc:sldMk cId="3238619551" sldId="350"/>
            <ac:spMk id="12" creationId="{4D476AD3-1FB1-158F-BAE3-C01F301A10D0}"/>
          </ac:spMkLst>
        </pc:spChg>
        <pc:spChg chg="del">
          <ac:chgData name="Mateus Maciel Vivaldi" userId="e7a01b2c0ff13c9a" providerId="LiveId" clId="{4A9B0E52-BBAE-40FE-A8A2-77C93D21D88D}" dt="2022-05-26T03:01:07.506" v="3653" actId="478"/>
          <ac:spMkLst>
            <pc:docMk/>
            <pc:sldMk cId="3238619551" sldId="350"/>
            <ac:spMk id="16" creationId="{F05B12A9-49FE-D175-4DC6-CE7602F58A27}"/>
          </ac:spMkLst>
        </pc:spChg>
        <pc:spChg chg="del">
          <ac:chgData name="Mateus Maciel Vivaldi" userId="e7a01b2c0ff13c9a" providerId="LiveId" clId="{4A9B0E52-BBAE-40FE-A8A2-77C93D21D88D}" dt="2022-05-26T03:01:07.506" v="3653" actId="478"/>
          <ac:spMkLst>
            <pc:docMk/>
            <pc:sldMk cId="3238619551" sldId="350"/>
            <ac:spMk id="17" creationId="{B60F371F-ADF3-99CC-C959-EA3FCD392B04}"/>
          </ac:spMkLst>
        </pc:spChg>
        <pc:picChg chg="add del mod modCrop">
          <ac:chgData name="Mateus Maciel Vivaldi" userId="e7a01b2c0ff13c9a" providerId="LiveId" clId="{4A9B0E52-BBAE-40FE-A8A2-77C93D21D88D}" dt="2022-05-26T03:36:28.948" v="3757" actId="21"/>
          <ac:picMkLst>
            <pc:docMk/>
            <pc:sldMk cId="3238619551" sldId="350"/>
            <ac:picMk id="4" creationId="{B4AA848F-16FF-FBBC-A9C1-9682656B5CC9}"/>
          </ac:picMkLst>
        </pc:picChg>
        <pc:picChg chg="add del mod ord modCrop">
          <ac:chgData name="Mateus Maciel Vivaldi" userId="e7a01b2c0ff13c9a" providerId="LiveId" clId="{4A9B0E52-BBAE-40FE-A8A2-77C93D21D88D}" dt="2022-05-26T03:41:56.547" v="3878" actId="167"/>
          <ac:picMkLst>
            <pc:docMk/>
            <pc:sldMk cId="3238619551" sldId="350"/>
            <ac:picMk id="6" creationId="{5E54C254-E276-8AA3-C5E9-5277029AC287}"/>
          </ac:picMkLst>
        </pc:picChg>
        <pc:picChg chg="add del mod ord">
          <ac:chgData name="Mateus Maciel Vivaldi" userId="e7a01b2c0ff13c9a" providerId="LiveId" clId="{4A9B0E52-BBAE-40FE-A8A2-77C93D21D88D}" dt="2022-05-26T03:41:59.682" v="3879" actId="21"/>
          <ac:picMkLst>
            <pc:docMk/>
            <pc:sldMk cId="3238619551" sldId="350"/>
            <ac:picMk id="10" creationId="{B38384D1-622D-32AD-6EB7-466F3F5987E9}"/>
          </ac:picMkLst>
        </pc:picChg>
        <pc:picChg chg="add del mod">
          <ac:chgData name="Mateus Maciel Vivaldi" userId="e7a01b2c0ff13c9a" providerId="LiveId" clId="{4A9B0E52-BBAE-40FE-A8A2-77C93D21D88D}" dt="2022-05-26T03:47:06.109" v="3939" actId="21"/>
          <ac:picMkLst>
            <pc:docMk/>
            <pc:sldMk cId="3238619551" sldId="350"/>
            <ac:picMk id="13" creationId="{FE9D0C1A-F74E-7D33-E763-49D74952C0AD}"/>
          </ac:picMkLst>
        </pc:picChg>
        <pc:picChg chg="del mod">
          <ac:chgData name="Mateus Maciel Vivaldi" userId="e7a01b2c0ff13c9a" providerId="LiveId" clId="{4A9B0E52-BBAE-40FE-A8A2-77C93D21D88D}" dt="2022-05-26T03:01:07.506" v="3653" actId="478"/>
          <ac:picMkLst>
            <pc:docMk/>
            <pc:sldMk cId="3238619551" sldId="350"/>
            <ac:picMk id="15" creationId="{A688EC2E-308A-C073-76C6-E2A6FC18BD49}"/>
          </ac:picMkLst>
        </pc:picChg>
      </pc:sldChg>
      <pc:sldChg chg="addSp delSp modSp mod">
        <pc:chgData name="Mateus Maciel Vivaldi" userId="e7a01b2c0ff13c9a" providerId="LiveId" clId="{4A9B0E52-BBAE-40FE-A8A2-77C93D21D88D}" dt="2022-05-24T02:43:52.122" v="3471" actId="1036"/>
        <pc:sldMkLst>
          <pc:docMk/>
          <pc:sldMk cId="3801024267" sldId="351"/>
        </pc:sldMkLst>
        <pc:spChg chg="mod">
          <ac:chgData name="Mateus Maciel Vivaldi" userId="e7a01b2c0ff13c9a" providerId="LiveId" clId="{4A9B0E52-BBAE-40FE-A8A2-77C93D21D88D}" dt="2022-05-24T02:43:31.025" v="3433" actId="1035"/>
          <ac:spMkLst>
            <pc:docMk/>
            <pc:sldMk cId="3801024267" sldId="351"/>
            <ac:spMk id="3" creationId="{23F26F3B-78CE-0888-CB63-51AAC797222B}"/>
          </ac:spMkLst>
        </pc:spChg>
        <pc:spChg chg="mod">
          <ac:chgData name="Mateus Maciel Vivaldi" userId="e7a01b2c0ff13c9a" providerId="LiveId" clId="{4A9B0E52-BBAE-40FE-A8A2-77C93D21D88D}" dt="2022-05-24T02:43:31.025" v="3433" actId="1035"/>
          <ac:spMkLst>
            <pc:docMk/>
            <pc:sldMk cId="3801024267" sldId="351"/>
            <ac:spMk id="5" creationId="{F54BDF57-7D4F-1644-5FFF-DA71F87BC4CA}"/>
          </ac:spMkLst>
        </pc:spChg>
        <pc:spChg chg="mod">
          <ac:chgData name="Mateus Maciel Vivaldi" userId="e7a01b2c0ff13c9a" providerId="LiveId" clId="{4A9B0E52-BBAE-40FE-A8A2-77C93D21D88D}" dt="2022-05-24T02:43:52.122" v="3471" actId="1036"/>
          <ac:spMkLst>
            <pc:docMk/>
            <pc:sldMk cId="3801024267" sldId="351"/>
            <ac:spMk id="6" creationId="{386EADCE-A2D3-E15C-B438-6D4A1C927F91}"/>
          </ac:spMkLst>
        </pc:spChg>
        <pc:spChg chg="mod">
          <ac:chgData name="Mateus Maciel Vivaldi" userId="e7a01b2c0ff13c9a" providerId="LiveId" clId="{4A9B0E52-BBAE-40FE-A8A2-77C93D21D88D}" dt="2022-05-24T02:43:52.122" v="3471" actId="1036"/>
          <ac:spMkLst>
            <pc:docMk/>
            <pc:sldMk cId="3801024267" sldId="351"/>
            <ac:spMk id="7" creationId="{9F0D99A5-F442-DCD8-F60B-3046DB9AC7A7}"/>
          </ac:spMkLst>
        </pc:spChg>
        <pc:spChg chg="add mod">
          <ac:chgData name="Mateus Maciel Vivaldi" userId="e7a01b2c0ff13c9a" providerId="LiveId" clId="{4A9B0E52-BBAE-40FE-A8A2-77C93D21D88D}" dt="2022-05-24T02:43:31.025" v="3433" actId="1035"/>
          <ac:spMkLst>
            <pc:docMk/>
            <pc:sldMk cId="3801024267" sldId="351"/>
            <ac:spMk id="8" creationId="{F169B48E-4F29-04E9-E68F-F305B5FBDFE9}"/>
          </ac:spMkLst>
        </pc:spChg>
        <pc:spChg chg="add del mod">
          <ac:chgData name="Mateus Maciel Vivaldi" userId="e7a01b2c0ff13c9a" providerId="LiveId" clId="{4A9B0E52-BBAE-40FE-A8A2-77C93D21D88D}" dt="2022-05-24T02:41:09.569" v="3371" actId="478"/>
          <ac:spMkLst>
            <pc:docMk/>
            <pc:sldMk cId="3801024267" sldId="351"/>
            <ac:spMk id="9" creationId="{73EE9755-283F-93A8-B7C9-90BEC7E00F06}"/>
          </ac:spMkLst>
        </pc:spChg>
      </pc:sldChg>
      <pc:sldChg chg="addSp modSp mod">
        <pc:chgData name="Mateus Maciel Vivaldi" userId="e7a01b2c0ff13c9a" providerId="LiveId" clId="{4A9B0E52-BBAE-40FE-A8A2-77C93D21D88D}" dt="2022-05-24T02:45:14.427" v="3497" actId="122"/>
        <pc:sldMkLst>
          <pc:docMk/>
          <pc:sldMk cId="400973172" sldId="352"/>
        </pc:sldMkLst>
        <pc:spChg chg="add mod">
          <ac:chgData name="Mateus Maciel Vivaldi" userId="e7a01b2c0ff13c9a" providerId="LiveId" clId="{4A9B0E52-BBAE-40FE-A8A2-77C93D21D88D}" dt="2022-05-24T02:45:14.427" v="3497" actId="122"/>
          <ac:spMkLst>
            <pc:docMk/>
            <pc:sldMk cId="400973172" sldId="352"/>
            <ac:spMk id="3" creationId="{DE12CD33-5ECA-5060-4867-5FE8E5E003DE}"/>
          </ac:spMkLst>
        </pc:spChg>
      </pc:sldChg>
      <pc:sldChg chg="addSp modSp new mod">
        <pc:chgData name="Mateus Maciel Vivaldi" userId="e7a01b2c0ff13c9a" providerId="LiveId" clId="{4A9B0E52-BBAE-40FE-A8A2-77C93D21D88D}" dt="2022-05-24T02:42:51.320" v="3402" actId="207"/>
        <pc:sldMkLst>
          <pc:docMk/>
          <pc:sldMk cId="3770478555" sldId="353"/>
        </pc:sldMkLst>
        <pc:spChg chg="add mod">
          <ac:chgData name="Mateus Maciel Vivaldi" userId="e7a01b2c0ff13c9a" providerId="LiveId" clId="{4A9B0E52-BBAE-40FE-A8A2-77C93D21D88D}" dt="2022-05-24T01:54:47.502" v="2773"/>
          <ac:spMkLst>
            <pc:docMk/>
            <pc:sldMk cId="3770478555" sldId="353"/>
            <ac:spMk id="3" creationId="{65BF2D4B-0CCE-58DE-7E6B-DA7B3C7959FB}"/>
          </ac:spMkLst>
        </pc:spChg>
        <pc:spChg chg="add mod">
          <ac:chgData name="Mateus Maciel Vivaldi" userId="e7a01b2c0ff13c9a" providerId="LiveId" clId="{4A9B0E52-BBAE-40FE-A8A2-77C93D21D88D}" dt="2022-05-24T01:56:25.312" v="2805" actId="20577"/>
          <ac:spMkLst>
            <pc:docMk/>
            <pc:sldMk cId="3770478555" sldId="353"/>
            <ac:spMk id="4" creationId="{F4624505-AF0F-36CB-4864-1CB7330ED315}"/>
          </ac:spMkLst>
        </pc:spChg>
        <pc:spChg chg="add mod">
          <ac:chgData name="Mateus Maciel Vivaldi" userId="e7a01b2c0ff13c9a" providerId="LiveId" clId="{4A9B0E52-BBAE-40FE-A8A2-77C93D21D88D}" dt="2022-05-24T02:28:45.714" v="3222" actId="1036"/>
          <ac:spMkLst>
            <pc:docMk/>
            <pc:sldMk cId="3770478555" sldId="353"/>
            <ac:spMk id="5" creationId="{A6FCE221-6563-A2B3-0235-347C99515893}"/>
          </ac:spMkLst>
        </pc:spChg>
        <pc:spChg chg="add mod">
          <ac:chgData name="Mateus Maciel Vivaldi" userId="e7a01b2c0ff13c9a" providerId="LiveId" clId="{4A9B0E52-BBAE-40FE-A8A2-77C93D21D88D}" dt="2022-05-24T02:28:50.910" v="3228" actId="1036"/>
          <ac:spMkLst>
            <pc:docMk/>
            <pc:sldMk cId="3770478555" sldId="353"/>
            <ac:spMk id="6" creationId="{7D9D292E-7191-F43C-4E8D-FD2C937861BD}"/>
          </ac:spMkLst>
        </pc:spChg>
        <pc:spChg chg="add mod">
          <ac:chgData name="Mateus Maciel Vivaldi" userId="e7a01b2c0ff13c9a" providerId="LiveId" clId="{4A9B0E52-BBAE-40FE-A8A2-77C93D21D88D}" dt="2022-05-24T02:29:21.142" v="3231" actId="113"/>
          <ac:spMkLst>
            <pc:docMk/>
            <pc:sldMk cId="3770478555" sldId="353"/>
            <ac:spMk id="7" creationId="{5D8E1F2F-C56A-81F8-9BE7-31E02562A851}"/>
          </ac:spMkLst>
        </pc:spChg>
        <pc:spChg chg="add mod">
          <ac:chgData name="Mateus Maciel Vivaldi" userId="e7a01b2c0ff13c9a" providerId="LiveId" clId="{4A9B0E52-BBAE-40FE-A8A2-77C93D21D88D}" dt="2022-05-24T02:12:36.339" v="3010" actId="571"/>
          <ac:spMkLst>
            <pc:docMk/>
            <pc:sldMk cId="3770478555" sldId="353"/>
            <ac:spMk id="8" creationId="{0CB9818A-DAA3-804F-01A2-1A7EA9C80439}"/>
          </ac:spMkLst>
        </pc:spChg>
        <pc:spChg chg="add mod">
          <ac:chgData name="Mateus Maciel Vivaldi" userId="e7a01b2c0ff13c9a" providerId="LiveId" clId="{4A9B0E52-BBAE-40FE-A8A2-77C93D21D88D}" dt="2022-05-24T02:29:14.364" v="3230" actId="113"/>
          <ac:spMkLst>
            <pc:docMk/>
            <pc:sldMk cId="3770478555" sldId="353"/>
            <ac:spMk id="13" creationId="{1A93E78E-11DA-28B0-5AE6-68F35509BB72}"/>
          </ac:spMkLst>
        </pc:spChg>
        <pc:spChg chg="add mod">
          <ac:chgData name="Mateus Maciel Vivaldi" userId="e7a01b2c0ff13c9a" providerId="LiveId" clId="{4A9B0E52-BBAE-40FE-A8A2-77C93D21D88D}" dt="2022-05-24T02:28:35.682" v="3217" actId="1036"/>
          <ac:spMkLst>
            <pc:docMk/>
            <pc:sldMk cId="3770478555" sldId="353"/>
            <ac:spMk id="14" creationId="{023A3360-B67D-0F6B-E479-0230D625B4F9}"/>
          </ac:spMkLst>
        </pc:spChg>
        <pc:spChg chg="add mod">
          <ac:chgData name="Mateus Maciel Vivaldi" userId="e7a01b2c0ff13c9a" providerId="LiveId" clId="{4A9B0E52-BBAE-40FE-A8A2-77C93D21D88D}" dt="2022-05-24T02:42:51.320" v="3402" actId="207"/>
          <ac:spMkLst>
            <pc:docMk/>
            <pc:sldMk cId="3770478555" sldId="353"/>
            <ac:spMk id="15" creationId="{D5FC5AFA-0B7D-8CEC-45C4-D87C4DE0A4AD}"/>
          </ac:spMkLst>
        </pc:spChg>
        <pc:cxnChg chg="add mod">
          <ac:chgData name="Mateus Maciel Vivaldi" userId="e7a01b2c0ff13c9a" providerId="LiveId" clId="{4A9B0E52-BBAE-40FE-A8A2-77C93D21D88D}" dt="2022-05-24T02:28:45.714" v="3222" actId="1036"/>
          <ac:cxnSpMkLst>
            <pc:docMk/>
            <pc:sldMk cId="3770478555" sldId="353"/>
            <ac:cxnSpMk id="10" creationId="{CB032E8A-36AE-2274-70C3-ED9C4D9D2DC9}"/>
          </ac:cxnSpMkLst>
        </pc:cxnChg>
      </pc:sldChg>
      <pc:sldChg chg="new">
        <pc:chgData name="Mateus Maciel Vivaldi" userId="e7a01b2c0ff13c9a" providerId="LiveId" clId="{4A9B0E52-BBAE-40FE-A8A2-77C93D21D88D}" dt="2022-05-24T02:50:50.618" v="3617" actId="680"/>
        <pc:sldMkLst>
          <pc:docMk/>
          <pc:sldMk cId="1013349064" sldId="354"/>
        </pc:sldMkLst>
      </pc:sldChg>
      <pc:sldChg chg="new">
        <pc:chgData name="Mateus Maciel Vivaldi" userId="e7a01b2c0ff13c9a" providerId="LiveId" clId="{4A9B0E52-BBAE-40FE-A8A2-77C93D21D88D}" dt="2022-05-24T02:50:58.689" v="3618" actId="680"/>
        <pc:sldMkLst>
          <pc:docMk/>
          <pc:sldMk cId="2436087118" sldId="355"/>
        </pc:sldMkLst>
      </pc:sldChg>
      <pc:sldChg chg="new">
        <pc:chgData name="Mateus Maciel Vivaldi" userId="e7a01b2c0ff13c9a" providerId="LiveId" clId="{4A9B0E52-BBAE-40FE-A8A2-77C93D21D88D}" dt="2022-05-24T02:51:08.015" v="3619" actId="680"/>
        <pc:sldMkLst>
          <pc:docMk/>
          <pc:sldMk cId="3128563802" sldId="356"/>
        </pc:sldMkLst>
      </pc:sldChg>
      <pc:sldChg chg="new">
        <pc:chgData name="Mateus Maciel Vivaldi" userId="e7a01b2c0ff13c9a" providerId="LiveId" clId="{4A9B0E52-BBAE-40FE-A8A2-77C93D21D88D}" dt="2022-05-24T02:51:18.961" v="3620" actId="680"/>
        <pc:sldMkLst>
          <pc:docMk/>
          <pc:sldMk cId="2022549306" sldId="357"/>
        </pc:sldMkLst>
      </pc:sldChg>
      <pc:sldChg chg="new">
        <pc:chgData name="Mateus Maciel Vivaldi" userId="e7a01b2c0ff13c9a" providerId="LiveId" clId="{4A9B0E52-BBAE-40FE-A8A2-77C93D21D88D}" dt="2022-05-24T02:51:27.314" v="3621" actId="680"/>
        <pc:sldMkLst>
          <pc:docMk/>
          <pc:sldMk cId="130681713" sldId="358"/>
        </pc:sldMkLst>
      </pc:sldChg>
      <pc:sldChg chg="modSp new mod modAnim">
        <pc:chgData name="Mateus Maciel Vivaldi" userId="e7a01b2c0ff13c9a" providerId="LiveId" clId="{4A9B0E52-BBAE-40FE-A8A2-77C93D21D88D}" dt="2022-05-28T01:23:18.774" v="4851" actId="20577"/>
        <pc:sldMkLst>
          <pc:docMk/>
          <pc:sldMk cId="3376620614" sldId="359"/>
        </pc:sldMkLst>
        <pc:spChg chg="mod">
          <ac:chgData name="Mateus Maciel Vivaldi" userId="e7a01b2c0ff13c9a" providerId="LiveId" clId="{4A9B0E52-BBAE-40FE-A8A2-77C93D21D88D}" dt="2022-05-28T01:23:18.774" v="4851" actId="20577"/>
          <ac:spMkLst>
            <pc:docMk/>
            <pc:sldMk cId="3376620614" sldId="359"/>
            <ac:spMk id="3" creationId="{5C837D16-9140-BD73-4C8D-046DCF4A573C}"/>
          </ac:spMkLst>
        </pc:spChg>
        <pc:spChg chg="mod">
          <ac:chgData name="Mateus Maciel Vivaldi" userId="e7a01b2c0ff13c9a" providerId="LiveId" clId="{4A9B0E52-BBAE-40FE-A8A2-77C93D21D88D}" dt="2022-05-28T00:45:13.896" v="4686" actId="1035"/>
          <ac:spMkLst>
            <pc:docMk/>
            <pc:sldMk cId="3376620614" sldId="359"/>
            <ac:spMk id="4" creationId="{2DEAFA2D-B9F8-8D83-639C-0511E03E08EB}"/>
          </ac:spMkLst>
        </pc:spChg>
      </pc:sldChg>
      <pc:sldChg chg="new">
        <pc:chgData name="Mateus Maciel Vivaldi" userId="e7a01b2c0ff13c9a" providerId="LiveId" clId="{4A9B0E52-BBAE-40FE-A8A2-77C93D21D88D}" dt="2022-05-24T02:51:41.934" v="3623" actId="680"/>
        <pc:sldMkLst>
          <pc:docMk/>
          <pc:sldMk cId="1364343648" sldId="360"/>
        </pc:sldMkLst>
      </pc:sldChg>
      <pc:sldChg chg="addSp delSp modSp mod">
        <pc:chgData name="Mateus Maciel Vivaldi" userId="e7a01b2c0ff13c9a" providerId="LiveId" clId="{4A9B0E52-BBAE-40FE-A8A2-77C93D21D88D}" dt="2022-05-26T03:47:31.235" v="3942" actId="478"/>
        <pc:sldMkLst>
          <pc:docMk/>
          <pc:sldMk cId="3907842607" sldId="361"/>
        </pc:sldMkLst>
        <pc:spChg chg="add mod">
          <ac:chgData name="Mateus Maciel Vivaldi" userId="e7a01b2c0ff13c9a" providerId="LiveId" clId="{4A9B0E52-BBAE-40FE-A8A2-77C93D21D88D}" dt="2022-05-26T03:42:46.673" v="3888" actId="113"/>
          <ac:spMkLst>
            <pc:docMk/>
            <pc:sldMk cId="3907842607" sldId="361"/>
            <ac:spMk id="4" creationId="{7207E72C-A56D-D5B1-91FC-34FA40052A7C}"/>
          </ac:spMkLst>
        </pc:spChg>
        <pc:spChg chg="del">
          <ac:chgData name="Mateus Maciel Vivaldi" userId="e7a01b2c0ff13c9a" providerId="LiveId" clId="{4A9B0E52-BBAE-40FE-A8A2-77C93D21D88D}" dt="2022-05-26T03:01:03.896" v="3651" actId="478"/>
          <ac:spMkLst>
            <pc:docMk/>
            <pc:sldMk cId="3907842607" sldId="361"/>
            <ac:spMk id="6" creationId="{36D89D57-A3CA-B02C-2062-64EF4E8A7B3F}"/>
          </ac:spMkLst>
        </pc:spChg>
        <pc:spChg chg="del">
          <ac:chgData name="Mateus Maciel Vivaldi" userId="e7a01b2c0ff13c9a" providerId="LiveId" clId="{4A9B0E52-BBAE-40FE-A8A2-77C93D21D88D}" dt="2022-05-26T03:01:03.896" v="3651" actId="478"/>
          <ac:spMkLst>
            <pc:docMk/>
            <pc:sldMk cId="3907842607" sldId="361"/>
            <ac:spMk id="7" creationId="{58588A59-4178-4B1A-EEF2-8637073CCD0D}"/>
          </ac:spMkLst>
        </pc:spChg>
        <pc:spChg chg="del">
          <ac:chgData name="Mateus Maciel Vivaldi" userId="e7a01b2c0ff13c9a" providerId="LiveId" clId="{4A9B0E52-BBAE-40FE-A8A2-77C93D21D88D}" dt="2022-05-26T03:01:03.896" v="3651" actId="478"/>
          <ac:spMkLst>
            <pc:docMk/>
            <pc:sldMk cId="3907842607" sldId="361"/>
            <ac:spMk id="9" creationId="{671BB9CB-05EC-BBA9-E868-AC371D8210D4}"/>
          </ac:spMkLst>
        </pc:spChg>
        <pc:spChg chg="add del mod">
          <ac:chgData name="Mateus Maciel Vivaldi" userId="e7a01b2c0ff13c9a" providerId="LiveId" clId="{4A9B0E52-BBAE-40FE-A8A2-77C93D21D88D}" dt="2022-05-26T03:47:31.235" v="3942" actId="478"/>
          <ac:spMkLst>
            <pc:docMk/>
            <pc:sldMk cId="3907842607" sldId="361"/>
            <ac:spMk id="10" creationId="{C45F916D-0B7A-A9E1-F761-08A2A348BCB8}"/>
          </ac:spMkLst>
        </pc:spChg>
        <pc:spChg chg="add mod">
          <ac:chgData name="Mateus Maciel Vivaldi" userId="e7a01b2c0ff13c9a" providerId="LiveId" clId="{4A9B0E52-BBAE-40FE-A8A2-77C93D21D88D}" dt="2022-05-26T03:44:13.209" v="3910" actId="1076"/>
          <ac:spMkLst>
            <pc:docMk/>
            <pc:sldMk cId="3907842607" sldId="361"/>
            <ac:spMk id="12" creationId="{60CFCD38-4A68-EC7E-B03B-34D5CB5E9256}"/>
          </ac:spMkLst>
        </pc:spChg>
        <pc:spChg chg="add mod">
          <ac:chgData name="Mateus Maciel Vivaldi" userId="e7a01b2c0ff13c9a" providerId="LiveId" clId="{4A9B0E52-BBAE-40FE-A8A2-77C93D21D88D}" dt="2022-05-26T03:44:32.561" v="3913" actId="1076"/>
          <ac:spMkLst>
            <pc:docMk/>
            <pc:sldMk cId="3907842607" sldId="361"/>
            <ac:spMk id="13" creationId="{C13A66F6-81D3-E2AA-27BA-53604A08CE45}"/>
          </ac:spMkLst>
        </pc:spChg>
        <pc:picChg chg="del">
          <ac:chgData name="Mateus Maciel Vivaldi" userId="e7a01b2c0ff13c9a" providerId="LiveId" clId="{4A9B0E52-BBAE-40FE-A8A2-77C93D21D88D}" dt="2022-05-26T03:01:03.896" v="3651" actId="478"/>
          <ac:picMkLst>
            <pc:docMk/>
            <pc:sldMk cId="3907842607" sldId="361"/>
            <ac:picMk id="3" creationId="{BA19A298-0BAA-2EAE-0C13-EF70D4AEAE99}"/>
          </ac:picMkLst>
        </pc:picChg>
        <pc:picChg chg="add del mod">
          <ac:chgData name="Mateus Maciel Vivaldi" userId="e7a01b2c0ff13c9a" providerId="LiveId" clId="{4A9B0E52-BBAE-40FE-A8A2-77C93D21D88D}" dt="2022-05-26T03:41:08.896" v="3871" actId="21"/>
          <ac:picMkLst>
            <pc:docMk/>
            <pc:sldMk cId="3907842607" sldId="361"/>
            <ac:picMk id="8" creationId="{30DB291D-0E11-6C98-48EA-4D256453897C}"/>
          </ac:picMkLst>
        </pc:picChg>
        <pc:picChg chg="add mod ord">
          <ac:chgData name="Mateus Maciel Vivaldi" userId="e7a01b2c0ff13c9a" providerId="LiveId" clId="{4A9B0E52-BBAE-40FE-A8A2-77C93D21D88D}" dt="2022-05-26T03:42:06.404" v="3881" actId="167"/>
          <ac:picMkLst>
            <pc:docMk/>
            <pc:sldMk cId="3907842607" sldId="361"/>
            <ac:picMk id="11" creationId="{EAA4B3D6-CF83-414C-3568-6EEAA20A3303}"/>
          </ac:picMkLst>
        </pc:picChg>
      </pc:sldChg>
      <pc:sldChg chg="modSp modAnim">
        <pc:chgData name="Mateus Maciel Vivaldi" userId="e7a01b2c0ff13c9a" providerId="LiveId" clId="{4A9B0E52-BBAE-40FE-A8A2-77C93D21D88D}" dt="2022-05-28T00:06:58.273" v="4593" actId="20577"/>
        <pc:sldMkLst>
          <pc:docMk/>
          <pc:sldMk cId="4271418655" sldId="362"/>
        </pc:sldMkLst>
        <pc:spChg chg="mod">
          <ac:chgData name="Mateus Maciel Vivaldi" userId="e7a01b2c0ff13c9a" providerId="LiveId" clId="{4A9B0E52-BBAE-40FE-A8A2-77C93D21D88D}" dt="2022-05-28T00:06:58.273" v="4593" actId="20577"/>
          <ac:spMkLst>
            <pc:docMk/>
            <pc:sldMk cId="4271418655" sldId="362"/>
            <ac:spMk id="8" creationId="{FA3D335A-F322-B413-5D37-FBA9D28AAA41}"/>
          </ac:spMkLst>
        </pc:spChg>
      </pc:sldChg>
      <pc:sldChg chg="delSp modSp mod delAnim modAnim">
        <pc:chgData name="Mateus Maciel Vivaldi" userId="e7a01b2c0ff13c9a" providerId="LiveId" clId="{4A9B0E52-BBAE-40FE-A8A2-77C93D21D88D}" dt="2022-05-28T02:59:31.518" v="5037"/>
        <pc:sldMkLst>
          <pc:docMk/>
          <pc:sldMk cId="2310560780" sldId="367"/>
        </pc:sldMkLst>
        <pc:spChg chg="mod">
          <ac:chgData name="Mateus Maciel Vivaldi" userId="e7a01b2c0ff13c9a" providerId="LiveId" clId="{4A9B0E52-BBAE-40FE-A8A2-77C93D21D88D}" dt="2022-05-26T03:32:13.009" v="3690" actId="20577"/>
          <ac:spMkLst>
            <pc:docMk/>
            <pc:sldMk cId="2310560780" sldId="367"/>
            <ac:spMk id="4" creationId="{B839FC89-384C-7363-100E-8460719E01C4}"/>
          </ac:spMkLst>
        </pc:spChg>
        <pc:spChg chg="mod">
          <ac:chgData name="Mateus Maciel Vivaldi" userId="e7a01b2c0ff13c9a" providerId="LiveId" clId="{4A9B0E52-BBAE-40FE-A8A2-77C93D21D88D}" dt="2022-05-28T02:59:16.615" v="5020" actId="1035"/>
          <ac:spMkLst>
            <pc:docMk/>
            <pc:sldMk cId="2310560780" sldId="367"/>
            <ac:spMk id="12" creationId="{DB6407E1-2C8F-D182-C243-4EF75D9DBF6F}"/>
          </ac:spMkLst>
        </pc:spChg>
        <pc:spChg chg="mod">
          <ac:chgData name="Mateus Maciel Vivaldi" userId="e7a01b2c0ff13c9a" providerId="LiveId" clId="{4A9B0E52-BBAE-40FE-A8A2-77C93D21D88D}" dt="2022-05-28T02:59:24.797" v="5035" actId="1035"/>
          <ac:spMkLst>
            <pc:docMk/>
            <pc:sldMk cId="2310560780" sldId="367"/>
            <ac:spMk id="13" creationId="{D6C86301-5784-7B1F-6F9F-D34649B445D6}"/>
          </ac:spMkLst>
        </pc:spChg>
        <pc:spChg chg="mod">
          <ac:chgData name="Mateus Maciel Vivaldi" userId="e7a01b2c0ff13c9a" providerId="LiveId" clId="{4A9B0E52-BBAE-40FE-A8A2-77C93D21D88D}" dt="2022-05-28T02:59:16.615" v="5020" actId="1035"/>
          <ac:spMkLst>
            <pc:docMk/>
            <pc:sldMk cId="2310560780" sldId="367"/>
            <ac:spMk id="57" creationId="{28B4D90F-A66C-6519-C802-706FE1AEAEF7}"/>
          </ac:spMkLst>
        </pc:spChg>
        <pc:spChg chg="mod">
          <ac:chgData name="Mateus Maciel Vivaldi" userId="e7a01b2c0ff13c9a" providerId="LiveId" clId="{4A9B0E52-BBAE-40FE-A8A2-77C93D21D88D}" dt="2022-05-28T02:59:16.615" v="5020" actId="1035"/>
          <ac:spMkLst>
            <pc:docMk/>
            <pc:sldMk cId="2310560780" sldId="367"/>
            <ac:spMk id="58" creationId="{D4CE13BF-11CB-3A15-6C45-7C6F44D1196C}"/>
          </ac:spMkLst>
        </pc:spChg>
        <pc:spChg chg="del">
          <ac:chgData name="Mateus Maciel Vivaldi" userId="e7a01b2c0ff13c9a" providerId="LiveId" clId="{4A9B0E52-BBAE-40FE-A8A2-77C93D21D88D}" dt="2022-05-28T02:56:31.254" v="4958" actId="478"/>
          <ac:spMkLst>
            <pc:docMk/>
            <pc:sldMk cId="2310560780" sldId="367"/>
            <ac:spMk id="59" creationId="{FD7F41D3-3AB4-E96B-68CF-E5CAF3A46D98}"/>
          </ac:spMkLst>
        </pc:spChg>
        <pc:spChg chg="mod">
          <ac:chgData name="Mateus Maciel Vivaldi" userId="e7a01b2c0ff13c9a" providerId="LiveId" clId="{4A9B0E52-BBAE-40FE-A8A2-77C93D21D88D}" dt="2022-05-28T02:59:16.615" v="5020" actId="1035"/>
          <ac:spMkLst>
            <pc:docMk/>
            <pc:sldMk cId="2310560780" sldId="367"/>
            <ac:spMk id="60" creationId="{760A3F9D-E759-4EB4-775D-DFB07455D213}"/>
          </ac:spMkLst>
        </pc:spChg>
        <pc:spChg chg="del">
          <ac:chgData name="Mateus Maciel Vivaldi" userId="e7a01b2c0ff13c9a" providerId="LiveId" clId="{4A9B0E52-BBAE-40FE-A8A2-77C93D21D88D}" dt="2022-05-28T02:56:30.310" v="4957" actId="478"/>
          <ac:spMkLst>
            <pc:docMk/>
            <pc:sldMk cId="2310560780" sldId="367"/>
            <ac:spMk id="61" creationId="{E38E2D37-8992-CC84-6F05-F6669BB36FB3}"/>
          </ac:spMkLst>
        </pc:spChg>
        <pc:spChg chg="mod">
          <ac:chgData name="Mateus Maciel Vivaldi" userId="e7a01b2c0ff13c9a" providerId="LiveId" clId="{4A9B0E52-BBAE-40FE-A8A2-77C93D21D88D}" dt="2022-05-28T02:59:16.615" v="5020" actId="1035"/>
          <ac:spMkLst>
            <pc:docMk/>
            <pc:sldMk cId="2310560780" sldId="367"/>
            <ac:spMk id="63" creationId="{B0FC5ACA-1248-5258-612E-4E20A1F46E40}"/>
          </ac:spMkLst>
        </pc:spChg>
        <pc:spChg chg="mod">
          <ac:chgData name="Mateus Maciel Vivaldi" userId="e7a01b2c0ff13c9a" providerId="LiveId" clId="{4A9B0E52-BBAE-40FE-A8A2-77C93D21D88D}" dt="2022-05-28T02:59:16.615" v="5020" actId="1035"/>
          <ac:spMkLst>
            <pc:docMk/>
            <pc:sldMk cId="2310560780" sldId="367"/>
            <ac:spMk id="65" creationId="{5CC70D5F-2AFE-6F59-25C7-C42C555C65A0}"/>
          </ac:spMkLst>
        </pc:spChg>
      </pc:sldChg>
      <pc:sldChg chg="modSp">
        <pc:chgData name="Mateus Maciel Vivaldi" userId="e7a01b2c0ff13c9a" providerId="LiveId" clId="{4A9B0E52-BBAE-40FE-A8A2-77C93D21D88D}" dt="2022-05-27T22:38:00.999" v="4174" actId="6549"/>
        <pc:sldMkLst>
          <pc:docMk/>
          <pc:sldMk cId="1390608372" sldId="368"/>
        </pc:sldMkLst>
        <pc:spChg chg="mod">
          <ac:chgData name="Mateus Maciel Vivaldi" userId="e7a01b2c0ff13c9a" providerId="LiveId" clId="{4A9B0E52-BBAE-40FE-A8A2-77C93D21D88D}" dt="2022-05-27T22:38:00.999" v="4174" actId="6549"/>
          <ac:spMkLst>
            <pc:docMk/>
            <pc:sldMk cId="1390608372" sldId="368"/>
            <ac:spMk id="19" creationId="{8F19BD10-6FAF-E7B2-6AC1-A1DC98A8DA88}"/>
          </ac:spMkLst>
        </pc:spChg>
      </pc:sldChg>
      <pc:sldChg chg="addSp modSp new mod">
        <pc:chgData name="Mateus Maciel Vivaldi" userId="e7a01b2c0ff13c9a" providerId="LiveId" clId="{4A9B0E52-BBAE-40FE-A8A2-77C93D21D88D}" dt="2022-05-26T03:45:36.528" v="3927" actId="1076"/>
        <pc:sldMkLst>
          <pc:docMk/>
          <pc:sldMk cId="3700122845" sldId="369"/>
        </pc:sldMkLst>
        <pc:spChg chg="add mod">
          <ac:chgData name="Mateus Maciel Vivaldi" userId="e7a01b2c0ff13c9a" providerId="LiveId" clId="{4A9B0E52-BBAE-40FE-A8A2-77C93D21D88D}" dt="2022-05-26T03:33:02.736" v="3710" actId="20577"/>
          <ac:spMkLst>
            <pc:docMk/>
            <pc:sldMk cId="3700122845" sldId="369"/>
            <ac:spMk id="5" creationId="{B7FAFB37-38BF-B0B8-7A19-F0A9B37E71C6}"/>
          </ac:spMkLst>
        </pc:spChg>
        <pc:spChg chg="add mod">
          <ac:chgData name="Mateus Maciel Vivaldi" userId="e7a01b2c0ff13c9a" providerId="LiveId" clId="{4A9B0E52-BBAE-40FE-A8A2-77C93D21D88D}" dt="2022-05-26T03:45:36.528" v="3927" actId="1076"/>
          <ac:spMkLst>
            <pc:docMk/>
            <pc:sldMk cId="3700122845" sldId="369"/>
            <ac:spMk id="6" creationId="{987325AC-C0B9-F579-2FB8-9A0800921F39}"/>
          </ac:spMkLst>
        </pc:spChg>
        <pc:spChg chg="add mod">
          <ac:chgData name="Mateus Maciel Vivaldi" userId="e7a01b2c0ff13c9a" providerId="LiveId" clId="{4A9B0E52-BBAE-40FE-A8A2-77C93D21D88D}" dt="2022-05-26T03:45:21.392" v="3926" actId="1038"/>
          <ac:spMkLst>
            <pc:docMk/>
            <pc:sldMk cId="3700122845" sldId="369"/>
            <ac:spMk id="7" creationId="{A3199EA3-1B25-D7DF-EAA9-60C948540B84}"/>
          </ac:spMkLst>
        </pc:spChg>
        <pc:picChg chg="add mod modCrop">
          <ac:chgData name="Mateus Maciel Vivaldi" userId="e7a01b2c0ff13c9a" providerId="LiveId" clId="{4A9B0E52-BBAE-40FE-A8A2-77C93D21D88D}" dt="2022-05-26T03:33:17.057" v="3711" actId="1076"/>
          <ac:picMkLst>
            <pc:docMk/>
            <pc:sldMk cId="3700122845" sldId="369"/>
            <ac:picMk id="4" creationId="{2DA452E6-51ED-E5DA-E133-6F61E7F6433D}"/>
          </ac:picMkLst>
        </pc:picChg>
      </pc:sldChg>
      <pc:sldChg chg="addSp delSp modSp mod">
        <pc:chgData name="Mateus Maciel Vivaldi" userId="e7a01b2c0ff13c9a" providerId="LiveId" clId="{4A9B0E52-BBAE-40FE-A8A2-77C93D21D88D}" dt="2022-05-28T03:02:10.890" v="5044" actId="478"/>
        <pc:sldMkLst>
          <pc:docMk/>
          <pc:sldMk cId="3693245352" sldId="371"/>
        </pc:sldMkLst>
        <pc:spChg chg="add del mod">
          <ac:chgData name="Mateus Maciel Vivaldi" userId="e7a01b2c0ff13c9a" providerId="LiveId" clId="{4A9B0E52-BBAE-40FE-A8A2-77C93D21D88D}" dt="2022-05-27T22:10:28.449" v="4114" actId="478"/>
          <ac:spMkLst>
            <pc:docMk/>
            <pc:sldMk cId="3693245352" sldId="371"/>
            <ac:spMk id="4" creationId="{EF0CC114-B769-40AE-16C6-B215264FE419}"/>
          </ac:spMkLst>
        </pc:spChg>
        <pc:spChg chg="mod">
          <ac:chgData name="Mateus Maciel Vivaldi" userId="e7a01b2c0ff13c9a" providerId="LiveId" clId="{4A9B0E52-BBAE-40FE-A8A2-77C93D21D88D}" dt="2022-05-27T22:09:24.745" v="4113" actId="115"/>
          <ac:spMkLst>
            <pc:docMk/>
            <pc:sldMk cId="3693245352" sldId="371"/>
            <ac:spMk id="5" creationId="{5638C135-B2DF-E490-D670-6306E8C52A70}"/>
          </ac:spMkLst>
        </pc:spChg>
        <pc:spChg chg="add del mod">
          <ac:chgData name="Mateus Maciel Vivaldi" userId="e7a01b2c0ff13c9a" providerId="LiveId" clId="{4A9B0E52-BBAE-40FE-A8A2-77C93D21D88D}" dt="2022-05-28T03:02:10.890" v="5044" actId="478"/>
          <ac:spMkLst>
            <pc:docMk/>
            <pc:sldMk cId="3693245352" sldId="371"/>
            <ac:spMk id="7" creationId="{98EA3D23-5BB5-54AC-AE1B-C4E7704390F0}"/>
          </ac:spMkLst>
        </pc:spChg>
      </pc:sldChg>
      <pc:sldChg chg="addSp modSp mod">
        <pc:chgData name="Mateus Maciel Vivaldi" userId="e7a01b2c0ff13c9a" providerId="LiveId" clId="{4A9B0E52-BBAE-40FE-A8A2-77C93D21D88D}" dt="2022-05-27T22:04:50.854" v="4015" actId="1038"/>
        <pc:sldMkLst>
          <pc:docMk/>
          <pc:sldMk cId="563428727" sldId="372"/>
        </pc:sldMkLst>
        <pc:spChg chg="mod">
          <ac:chgData name="Mateus Maciel Vivaldi" userId="e7a01b2c0ff13c9a" providerId="LiveId" clId="{4A9B0E52-BBAE-40FE-A8A2-77C93D21D88D}" dt="2022-05-27T22:02:24.164" v="3957" actId="20577"/>
          <ac:spMkLst>
            <pc:docMk/>
            <pc:sldMk cId="563428727" sldId="372"/>
            <ac:spMk id="4" creationId="{26EC959E-7228-9FEC-ED5B-535477F215D4}"/>
          </ac:spMkLst>
        </pc:spChg>
        <pc:spChg chg="mod">
          <ac:chgData name="Mateus Maciel Vivaldi" userId="e7a01b2c0ff13c9a" providerId="LiveId" clId="{4A9B0E52-BBAE-40FE-A8A2-77C93D21D88D}" dt="2022-05-27T22:04:48.028" v="4012" actId="1038"/>
          <ac:spMkLst>
            <pc:docMk/>
            <pc:sldMk cId="563428727" sldId="372"/>
            <ac:spMk id="5" creationId="{07F743C5-BBA9-56EE-2F39-F98BF1EAC9A9}"/>
          </ac:spMkLst>
        </pc:spChg>
        <pc:spChg chg="mod">
          <ac:chgData name="Mateus Maciel Vivaldi" userId="e7a01b2c0ff13c9a" providerId="LiveId" clId="{4A9B0E52-BBAE-40FE-A8A2-77C93D21D88D}" dt="2022-05-27T22:04:50.854" v="4015" actId="1038"/>
          <ac:spMkLst>
            <pc:docMk/>
            <pc:sldMk cId="563428727" sldId="372"/>
            <ac:spMk id="6" creationId="{DA9AE7B4-991B-A472-1769-0B8849AD5533}"/>
          </ac:spMkLst>
        </pc:spChg>
        <pc:spChg chg="mod">
          <ac:chgData name="Mateus Maciel Vivaldi" userId="e7a01b2c0ff13c9a" providerId="LiveId" clId="{4A9B0E52-BBAE-40FE-A8A2-77C93D21D88D}" dt="2022-05-27T22:03:43.017" v="3981" actId="20577"/>
          <ac:spMkLst>
            <pc:docMk/>
            <pc:sldMk cId="563428727" sldId="372"/>
            <ac:spMk id="7" creationId="{78424D57-654A-3167-D947-6464D1360013}"/>
          </ac:spMkLst>
        </pc:spChg>
        <pc:spChg chg="mod">
          <ac:chgData name="Mateus Maciel Vivaldi" userId="e7a01b2c0ff13c9a" providerId="LiveId" clId="{4A9B0E52-BBAE-40FE-A8A2-77C93D21D88D}" dt="2022-05-27T22:04:18.797" v="3982" actId="1076"/>
          <ac:spMkLst>
            <pc:docMk/>
            <pc:sldMk cId="563428727" sldId="372"/>
            <ac:spMk id="11" creationId="{12B456D0-66C7-93F1-AD7F-949C053320F7}"/>
          </ac:spMkLst>
        </pc:spChg>
        <pc:spChg chg="add mod">
          <ac:chgData name="Mateus Maciel Vivaldi" userId="e7a01b2c0ff13c9a" providerId="LiveId" clId="{4A9B0E52-BBAE-40FE-A8A2-77C93D21D88D}" dt="2022-05-27T22:04:48.028" v="4012" actId="1038"/>
          <ac:spMkLst>
            <pc:docMk/>
            <pc:sldMk cId="563428727" sldId="372"/>
            <ac:spMk id="12" creationId="{1F2E8332-0D2A-0912-EEE7-EB4630651FF0}"/>
          </ac:spMkLst>
        </pc:spChg>
        <pc:cxnChg chg="mod">
          <ac:chgData name="Mateus Maciel Vivaldi" userId="e7a01b2c0ff13c9a" providerId="LiveId" clId="{4A9B0E52-BBAE-40FE-A8A2-77C93D21D88D}" dt="2022-05-27T22:04:48.028" v="4012" actId="1038"/>
          <ac:cxnSpMkLst>
            <pc:docMk/>
            <pc:sldMk cId="563428727" sldId="372"/>
            <ac:cxnSpMk id="9" creationId="{72ED598E-A7C8-7DC6-F347-2AAA69497F39}"/>
          </ac:cxnSpMkLst>
        </pc:cxnChg>
      </pc:sldChg>
      <pc:sldChg chg="del">
        <pc:chgData name="Mateus Maciel Vivaldi" userId="e7a01b2c0ff13c9a" providerId="LiveId" clId="{4A9B0E52-BBAE-40FE-A8A2-77C93D21D88D}" dt="2022-05-27T22:37:55.058" v="4173" actId="47"/>
        <pc:sldMkLst>
          <pc:docMk/>
          <pc:sldMk cId="3655382478" sldId="374"/>
        </pc:sldMkLst>
      </pc:sldChg>
      <pc:sldChg chg="modSp mod">
        <pc:chgData name="Mateus Maciel Vivaldi" userId="e7a01b2c0ff13c9a" providerId="LiveId" clId="{4A9B0E52-BBAE-40FE-A8A2-77C93D21D88D}" dt="2022-05-28T00:41:55.260" v="4641" actId="1076"/>
        <pc:sldMkLst>
          <pc:docMk/>
          <pc:sldMk cId="1955384502" sldId="376"/>
        </pc:sldMkLst>
        <pc:spChg chg="mod">
          <ac:chgData name="Mateus Maciel Vivaldi" userId="e7a01b2c0ff13c9a" providerId="LiveId" clId="{4A9B0E52-BBAE-40FE-A8A2-77C93D21D88D}" dt="2022-05-28T00:41:55.260" v="4641" actId="1076"/>
          <ac:spMkLst>
            <pc:docMk/>
            <pc:sldMk cId="1955384502" sldId="376"/>
            <ac:spMk id="11" creationId="{CFFB14A0-6E2A-2B83-2649-CF73D7AFB988}"/>
          </ac:spMkLst>
        </pc:spChg>
      </pc:sldChg>
      <pc:sldChg chg="modSp mod">
        <pc:chgData name="Mateus Maciel Vivaldi" userId="e7a01b2c0ff13c9a" providerId="LiveId" clId="{4A9B0E52-BBAE-40FE-A8A2-77C93D21D88D}" dt="2022-05-27T22:42:36.523" v="4176" actId="1076"/>
        <pc:sldMkLst>
          <pc:docMk/>
          <pc:sldMk cId="104045290" sldId="377"/>
        </pc:sldMkLst>
        <pc:spChg chg="mod">
          <ac:chgData name="Mateus Maciel Vivaldi" userId="e7a01b2c0ff13c9a" providerId="LiveId" clId="{4A9B0E52-BBAE-40FE-A8A2-77C93D21D88D}" dt="2022-05-27T22:42:31.883" v="4175" actId="1076"/>
          <ac:spMkLst>
            <pc:docMk/>
            <pc:sldMk cId="104045290" sldId="377"/>
            <ac:spMk id="26" creationId="{68E31DC1-0212-8362-D7BD-3404D5FC2BE9}"/>
          </ac:spMkLst>
        </pc:spChg>
        <pc:spChg chg="mod">
          <ac:chgData name="Mateus Maciel Vivaldi" userId="e7a01b2c0ff13c9a" providerId="LiveId" clId="{4A9B0E52-BBAE-40FE-A8A2-77C93D21D88D}" dt="2022-05-27T22:42:36.523" v="4176" actId="1076"/>
          <ac:spMkLst>
            <pc:docMk/>
            <pc:sldMk cId="104045290" sldId="377"/>
            <ac:spMk id="27" creationId="{4D60E3B5-CEC1-2455-5184-63F413CB0E5F}"/>
          </ac:spMkLst>
        </pc:spChg>
      </pc:sldChg>
      <pc:sldChg chg="addSp delSp modSp mod">
        <pc:chgData name="Mateus Maciel Vivaldi" userId="e7a01b2c0ff13c9a" providerId="LiveId" clId="{4A9B0E52-BBAE-40FE-A8A2-77C93D21D88D}" dt="2022-05-28T00:24:54.257" v="4612"/>
        <pc:sldMkLst>
          <pc:docMk/>
          <pc:sldMk cId="1503383520" sldId="378"/>
        </pc:sldMkLst>
        <pc:spChg chg="del">
          <ac:chgData name="Mateus Maciel Vivaldi" userId="e7a01b2c0ff13c9a" providerId="LiveId" clId="{4A9B0E52-BBAE-40FE-A8A2-77C93D21D88D}" dt="2022-05-28T00:24:53.834" v="4611" actId="478"/>
          <ac:spMkLst>
            <pc:docMk/>
            <pc:sldMk cId="1503383520" sldId="378"/>
            <ac:spMk id="6" creationId="{4DFFB763-81CB-3F3F-1BB5-7023E7FCE9AC}"/>
          </ac:spMkLst>
        </pc:spChg>
        <pc:spChg chg="add mod">
          <ac:chgData name="Mateus Maciel Vivaldi" userId="e7a01b2c0ff13c9a" providerId="LiveId" clId="{4A9B0E52-BBAE-40FE-A8A2-77C93D21D88D}" dt="2022-05-28T00:24:54.257" v="4612"/>
          <ac:spMkLst>
            <pc:docMk/>
            <pc:sldMk cId="1503383520" sldId="378"/>
            <ac:spMk id="7" creationId="{B4303D2C-E636-9866-011D-50B65C461ACB}"/>
          </ac:spMkLst>
        </pc:spChg>
        <pc:spChg chg="mod">
          <ac:chgData name="Mateus Maciel Vivaldi" userId="e7a01b2c0ff13c9a" providerId="LiveId" clId="{4A9B0E52-BBAE-40FE-A8A2-77C93D21D88D}" dt="2022-05-27T23:20:13.717" v="4589" actId="20577"/>
          <ac:spMkLst>
            <pc:docMk/>
            <pc:sldMk cId="1503383520" sldId="378"/>
            <ac:spMk id="8" creationId="{0106F924-A1CE-586D-94D1-39AE75F0BEE2}"/>
          </ac:spMkLst>
        </pc:spChg>
      </pc:sldChg>
      <pc:sldChg chg="addSp delSp modSp mod">
        <pc:chgData name="Mateus Maciel Vivaldi" userId="e7a01b2c0ff13c9a" providerId="LiveId" clId="{4A9B0E52-BBAE-40FE-A8A2-77C93D21D88D}" dt="2022-05-28T03:01:30.481" v="5043" actId="478"/>
        <pc:sldMkLst>
          <pc:docMk/>
          <pc:sldMk cId="2108449373" sldId="379"/>
        </pc:sldMkLst>
        <pc:spChg chg="del mod">
          <ac:chgData name="Mateus Maciel Vivaldi" userId="e7a01b2c0ff13c9a" providerId="LiveId" clId="{4A9B0E52-BBAE-40FE-A8A2-77C93D21D88D}" dt="2022-05-27T23:19:44.594" v="4577" actId="478"/>
          <ac:spMkLst>
            <pc:docMk/>
            <pc:sldMk cId="2108449373" sldId="379"/>
            <ac:spMk id="5" creationId="{F8A7FBEA-657A-F70A-6B90-665B4C4886D0}"/>
          </ac:spMkLst>
        </pc:spChg>
        <pc:spChg chg="del mod">
          <ac:chgData name="Mateus Maciel Vivaldi" userId="e7a01b2c0ff13c9a" providerId="LiveId" clId="{4A9B0E52-BBAE-40FE-A8A2-77C93D21D88D}" dt="2022-05-28T03:01:23.953" v="5041" actId="478"/>
          <ac:spMkLst>
            <pc:docMk/>
            <pc:sldMk cId="2108449373" sldId="379"/>
            <ac:spMk id="6" creationId="{165E1103-63EC-94EA-FA8F-2FAFAE9FAD36}"/>
          </ac:spMkLst>
        </pc:spChg>
        <pc:spChg chg="del mod">
          <ac:chgData name="Mateus Maciel Vivaldi" userId="e7a01b2c0ff13c9a" providerId="LiveId" clId="{4A9B0E52-BBAE-40FE-A8A2-77C93D21D88D}" dt="2022-05-27T23:19:44.594" v="4577" actId="478"/>
          <ac:spMkLst>
            <pc:docMk/>
            <pc:sldMk cId="2108449373" sldId="379"/>
            <ac:spMk id="7" creationId="{E610A320-27CB-5A77-0CAD-C51FA49DFBB4}"/>
          </ac:spMkLst>
        </pc:spChg>
        <pc:spChg chg="del mod">
          <ac:chgData name="Mateus Maciel Vivaldi" userId="e7a01b2c0ff13c9a" providerId="LiveId" clId="{4A9B0E52-BBAE-40FE-A8A2-77C93D21D88D}" dt="2022-05-28T03:01:23.953" v="5041" actId="478"/>
          <ac:spMkLst>
            <pc:docMk/>
            <pc:sldMk cId="2108449373" sldId="379"/>
            <ac:spMk id="8" creationId="{70DF7FE1-66C4-2F08-6A31-C774CB145FBA}"/>
          </ac:spMkLst>
        </pc:spChg>
        <pc:spChg chg="add mod">
          <ac:chgData name="Mateus Maciel Vivaldi" userId="e7a01b2c0ff13c9a" providerId="LiveId" clId="{4A9B0E52-BBAE-40FE-A8A2-77C93D21D88D}" dt="2022-05-27T22:30:14.502" v="4168" actId="6549"/>
          <ac:spMkLst>
            <pc:docMk/>
            <pc:sldMk cId="2108449373" sldId="379"/>
            <ac:spMk id="11" creationId="{DD997565-C5AC-D821-DBEB-7F7BFA997021}"/>
          </ac:spMkLst>
        </pc:spChg>
        <pc:spChg chg="add mod">
          <ac:chgData name="Mateus Maciel Vivaldi" userId="e7a01b2c0ff13c9a" providerId="LiveId" clId="{4A9B0E52-BBAE-40FE-A8A2-77C93D21D88D}" dt="2022-05-28T03:01:25.129" v="5042"/>
          <ac:spMkLst>
            <pc:docMk/>
            <pc:sldMk cId="2108449373" sldId="379"/>
            <ac:spMk id="12" creationId="{343F1185-6691-50F9-CD5D-20186428A601}"/>
          </ac:spMkLst>
        </pc:spChg>
        <pc:spChg chg="add del mod">
          <ac:chgData name="Mateus Maciel Vivaldi" userId="e7a01b2c0ff13c9a" providerId="LiveId" clId="{4A9B0E52-BBAE-40FE-A8A2-77C93D21D88D}" dt="2022-05-27T23:17:17.892" v="4541" actId="478"/>
          <ac:spMkLst>
            <pc:docMk/>
            <pc:sldMk cId="2108449373" sldId="379"/>
            <ac:spMk id="13" creationId="{42E77CED-B16C-059E-A158-B7CF9E56309E}"/>
          </ac:spMkLst>
        </pc:spChg>
        <pc:spChg chg="add mod">
          <ac:chgData name="Mateus Maciel Vivaldi" userId="e7a01b2c0ff13c9a" providerId="LiveId" clId="{4A9B0E52-BBAE-40FE-A8A2-77C93D21D88D}" dt="2022-05-28T03:01:25.129" v="5042"/>
          <ac:spMkLst>
            <pc:docMk/>
            <pc:sldMk cId="2108449373" sldId="379"/>
            <ac:spMk id="13" creationId="{DE1441C7-709B-7F5A-FCAD-B58CE83ABFBD}"/>
          </ac:spMkLst>
        </pc:spChg>
        <pc:spChg chg="mod">
          <ac:chgData name="Mateus Maciel Vivaldi" userId="e7a01b2c0ff13c9a" providerId="LiveId" clId="{4A9B0E52-BBAE-40FE-A8A2-77C93D21D88D}" dt="2022-05-28T00:24:46.140" v="4609" actId="1076"/>
          <ac:spMkLst>
            <pc:docMk/>
            <pc:sldMk cId="2108449373" sldId="379"/>
            <ac:spMk id="14" creationId="{72D186C7-4CDA-6F47-2555-B3546C3D2B8E}"/>
          </ac:spMkLst>
        </pc:spChg>
        <pc:spChg chg="del">
          <ac:chgData name="Mateus Maciel Vivaldi" userId="e7a01b2c0ff13c9a" providerId="LiveId" clId="{4A9B0E52-BBAE-40FE-A8A2-77C93D21D88D}" dt="2022-05-27T22:30:01.485" v="4156" actId="478"/>
          <ac:spMkLst>
            <pc:docMk/>
            <pc:sldMk cId="2108449373" sldId="379"/>
            <ac:spMk id="15" creationId="{10E1C457-987A-F5AF-FB93-F000F2299F87}"/>
          </ac:spMkLst>
        </pc:spChg>
        <pc:spChg chg="add mod">
          <ac:chgData name="Mateus Maciel Vivaldi" userId="e7a01b2c0ff13c9a" providerId="LiveId" clId="{4A9B0E52-BBAE-40FE-A8A2-77C93D21D88D}" dt="2022-05-28T03:01:25.129" v="5042"/>
          <ac:spMkLst>
            <pc:docMk/>
            <pc:sldMk cId="2108449373" sldId="379"/>
            <ac:spMk id="15" creationId="{B6E85ED2-E2F6-179E-5A49-48AE11FD6E4D}"/>
          </ac:spMkLst>
        </pc:spChg>
        <pc:spChg chg="add del mod">
          <ac:chgData name="Mateus Maciel Vivaldi" userId="e7a01b2c0ff13c9a" providerId="LiveId" clId="{4A9B0E52-BBAE-40FE-A8A2-77C93D21D88D}" dt="2022-05-28T03:01:23.953" v="5041" actId="478"/>
          <ac:spMkLst>
            <pc:docMk/>
            <pc:sldMk cId="2108449373" sldId="379"/>
            <ac:spMk id="16" creationId="{EFCF9910-13E1-9B81-29D2-165647A8EE56}"/>
          </ac:spMkLst>
        </pc:spChg>
        <pc:spChg chg="add del mod">
          <ac:chgData name="Mateus Maciel Vivaldi" userId="e7a01b2c0ff13c9a" providerId="LiveId" clId="{4A9B0E52-BBAE-40FE-A8A2-77C93D21D88D}" dt="2022-05-28T03:01:23.953" v="5041" actId="478"/>
          <ac:spMkLst>
            <pc:docMk/>
            <pc:sldMk cId="2108449373" sldId="379"/>
            <ac:spMk id="17" creationId="{1E69DE73-FE9A-B76F-BED7-5D4DF1975E1B}"/>
          </ac:spMkLst>
        </pc:spChg>
        <pc:spChg chg="add mod">
          <ac:chgData name="Mateus Maciel Vivaldi" userId="e7a01b2c0ff13c9a" providerId="LiveId" clId="{4A9B0E52-BBAE-40FE-A8A2-77C93D21D88D}" dt="2022-05-28T03:01:25.129" v="5042"/>
          <ac:spMkLst>
            <pc:docMk/>
            <pc:sldMk cId="2108449373" sldId="379"/>
            <ac:spMk id="18" creationId="{AEBA68B5-A901-59D4-9D44-0FBC878A1503}"/>
          </ac:spMkLst>
        </pc:spChg>
        <pc:spChg chg="add del mod">
          <ac:chgData name="Mateus Maciel Vivaldi" userId="e7a01b2c0ff13c9a" providerId="LiveId" clId="{4A9B0E52-BBAE-40FE-A8A2-77C93D21D88D}" dt="2022-05-28T03:01:30.481" v="5043" actId="478"/>
          <ac:spMkLst>
            <pc:docMk/>
            <pc:sldMk cId="2108449373" sldId="379"/>
            <ac:spMk id="19" creationId="{851A7A15-9D67-8923-8AD8-A24E0EB354BA}"/>
          </ac:spMkLst>
        </pc:spChg>
        <pc:spChg chg="add del mod">
          <ac:chgData name="Mateus Maciel Vivaldi" userId="e7a01b2c0ff13c9a" providerId="LiveId" clId="{4A9B0E52-BBAE-40FE-A8A2-77C93D21D88D}" dt="2022-05-28T03:01:30.481" v="5043" actId="478"/>
          <ac:spMkLst>
            <pc:docMk/>
            <pc:sldMk cId="2108449373" sldId="379"/>
            <ac:spMk id="20" creationId="{50047369-A496-1A71-A372-2A8891560753}"/>
          </ac:spMkLst>
        </pc:spChg>
        <pc:picChg chg="add mod ord modCrop">
          <ac:chgData name="Mateus Maciel Vivaldi" userId="e7a01b2c0ff13c9a" providerId="LiveId" clId="{4A9B0E52-BBAE-40FE-A8A2-77C93D21D88D}" dt="2022-05-27T23:14:09.406" v="4495" actId="167"/>
          <ac:picMkLst>
            <pc:docMk/>
            <pc:sldMk cId="2108449373" sldId="379"/>
            <ac:picMk id="4" creationId="{8E26BF5D-DBE6-E431-3B6D-D47F7B1DAB0C}"/>
          </ac:picMkLst>
        </pc:picChg>
        <pc:picChg chg="del mod">
          <ac:chgData name="Mateus Maciel Vivaldi" userId="e7a01b2c0ff13c9a" providerId="LiveId" clId="{4A9B0E52-BBAE-40FE-A8A2-77C93D21D88D}" dt="2022-05-27T23:14:11.657" v="4496" actId="478"/>
          <ac:picMkLst>
            <pc:docMk/>
            <pc:sldMk cId="2108449373" sldId="379"/>
            <ac:picMk id="12" creationId="{B12D7DF5-206E-2F8C-7F37-950BB2362651}"/>
          </ac:picMkLst>
        </pc:picChg>
      </pc:sldChg>
      <pc:sldChg chg="addSp delSp modSp add mod">
        <pc:chgData name="Mateus Maciel Vivaldi" userId="e7a01b2c0ff13c9a" providerId="LiveId" clId="{4A9B0E52-BBAE-40FE-A8A2-77C93D21D88D}" dt="2022-05-28T03:01:09.096" v="5040" actId="1038"/>
        <pc:sldMkLst>
          <pc:docMk/>
          <pc:sldMk cId="1809814636" sldId="380"/>
        </pc:sldMkLst>
        <pc:spChg chg="mod">
          <ac:chgData name="Mateus Maciel Vivaldi" userId="e7a01b2c0ff13c9a" providerId="LiveId" clId="{4A9B0E52-BBAE-40FE-A8A2-77C93D21D88D}" dt="2022-05-27T23:18:13.467" v="4576" actId="1038"/>
          <ac:spMkLst>
            <pc:docMk/>
            <pc:sldMk cId="1809814636" sldId="380"/>
            <ac:spMk id="5" creationId="{F8A7FBEA-657A-F70A-6B90-665B4C4886D0}"/>
          </ac:spMkLst>
        </pc:spChg>
        <pc:spChg chg="mod">
          <ac:chgData name="Mateus Maciel Vivaldi" userId="e7a01b2c0ff13c9a" providerId="LiveId" clId="{4A9B0E52-BBAE-40FE-A8A2-77C93D21D88D}" dt="2022-05-28T03:01:09.096" v="5040" actId="1038"/>
          <ac:spMkLst>
            <pc:docMk/>
            <pc:sldMk cId="1809814636" sldId="380"/>
            <ac:spMk id="6" creationId="{165E1103-63EC-94EA-FA8F-2FAFAE9FAD36}"/>
          </ac:spMkLst>
        </pc:spChg>
        <pc:spChg chg="mod">
          <ac:chgData name="Mateus Maciel Vivaldi" userId="e7a01b2c0ff13c9a" providerId="LiveId" clId="{4A9B0E52-BBAE-40FE-A8A2-77C93D21D88D}" dt="2022-05-27T23:18:13.467" v="4576" actId="1038"/>
          <ac:spMkLst>
            <pc:docMk/>
            <pc:sldMk cId="1809814636" sldId="380"/>
            <ac:spMk id="7" creationId="{E610A320-27CB-5A77-0CAD-C51FA49DFBB4}"/>
          </ac:spMkLst>
        </pc:spChg>
        <pc:spChg chg="mod">
          <ac:chgData name="Mateus Maciel Vivaldi" userId="e7a01b2c0ff13c9a" providerId="LiveId" clId="{4A9B0E52-BBAE-40FE-A8A2-77C93D21D88D}" dt="2022-05-28T02:52:06.882" v="4916" actId="1035"/>
          <ac:spMkLst>
            <pc:docMk/>
            <pc:sldMk cId="1809814636" sldId="380"/>
            <ac:spMk id="8" creationId="{70DF7FE1-66C4-2F08-6A31-C774CB145FBA}"/>
          </ac:spMkLst>
        </pc:spChg>
        <pc:spChg chg="mod">
          <ac:chgData name="Mateus Maciel Vivaldi" userId="e7a01b2c0ff13c9a" providerId="LiveId" clId="{4A9B0E52-BBAE-40FE-A8A2-77C93D21D88D}" dt="2022-05-28T03:01:04.710" v="5039" actId="1037"/>
          <ac:spMkLst>
            <pc:docMk/>
            <pc:sldMk cId="1809814636" sldId="380"/>
            <ac:spMk id="13" creationId="{42E77CED-B16C-059E-A158-B7CF9E56309E}"/>
          </ac:spMkLst>
        </pc:spChg>
        <pc:spChg chg="del mod">
          <ac:chgData name="Mateus Maciel Vivaldi" userId="e7a01b2c0ff13c9a" providerId="LiveId" clId="{4A9B0E52-BBAE-40FE-A8A2-77C93D21D88D}" dt="2022-05-28T00:24:41.596" v="4608" actId="478"/>
          <ac:spMkLst>
            <pc:docMk/>
            <pc:sldMk cId="1809814636" sldId="380"/>
            <ac:spMk id="14" creationId="{72D186C7-4CDA-6F47-2555-B3546C3D2B8E}"/>
          </ac:spMkLst>
        </pc:spChg>
        <pc:spChg chg="add mod">
          <ac:chgData name="Mateus Maciel Vivaldi" userId="e7a01b2c0ff13c9a" providerId="LiveId" clId="{4A9B0E52-BBAE-40FE-A8A2-77C93D21D88D}" dt="2022-05-27T23:18:13.467" v="4576" actId="1038"/>
          <ac:spMkLst>
            <pc:docMk/>
            <pc:sldMk cId="1809814636" sldId="380"/>
            <ac:spMk id="15" creationId="{79AF855E-098A-C688-00F4-E6F036958CE0}"/>
          </ac:spMkLst>
        </pc:spChg>
        <pc:spChg chg="add mod">
          <ac:chgData name="Mateus Maciel Vivaldi" userId="e7a01b2c0ff13c9a" providerId="LiveId" clId="{4A9B0E52-BBAE-40FE-A8A2-77C93D21D88D}" dt="2022-05-28T00:24:49.819" v="4610"/>
          <ac:spMkLst>
            <pc:docMk/>
            <pc:sldMk cId="1809814636" sldId="380"/>
            <ac:spMk id="16" creationId="{6075C64A-3460-227C-7BCC-E88B06367D8B}"/>
          </ac:spMkLst>
        </pc:spChg>
        <pc:picChg chg="del mod ord">
          <ac:chgData name="Mateus Maciel Vivaldi" userId="e7a01b2c0ff13c9a" providerId="LiveId" clId="{4A9B0E52-BBAE-40FE-A8A2-77C93D21D88D}" dt="2022-05-27T23:17:06.930" v="4540" actId="478"/>
          <ac:picMkLst>
            <pc:docMk/>
            <pc:sldMk cId="1809814636" sldId="380"/>
            <ac:picMk id="4" creationId="{8E26BF5D-DBE6-E431-3B6D-D47F7B1DAB0C}"/>
          </ac:picMkLst>
        </pc:picChg>
        <pc:picChg chg="add mod ord modCrop">
          <ac:chgData name="Mateus Maciel Vivaldi" userId="e7a01b2c0ff13c9a" providerId="LiveId" clId="{4A9B0E52-BBAE-40FE-A8A2-77C93D21D88D}" dt="2022-05-27T23:17:05.573" v="4539" actId="167"/>
          <ac:picMkLst>
            <pc:docMk/>
            <pc:sldMk cId="1809814636" sldId="380"/>
            <ac:picMk id="10" creationId="{461BF466-59D1-AB20-48D0-8D9BDE2C44A0}"/>
          </ac:picMkLst>
        </pc:picChg>
      </pc:sldChg>
      <pc:sldChg chg="addSp delSp modSp new mod ord">
        <pc:chgData name="Mateus Maciel Vivaldi" userId="e7a01b2c0ff13c9a" providerId="LiveId" clId="{4A9B0E52-BBAE-40FE-A8A2-77C93D21D88D}" dt="2022-05-28T02:52:37.891" v="4921" actId="1076"/>
        <pc:sldMkLst>
          <pc:docMk/>
          <pc:sldMk cId="1484487350" sldId="381"/>
        </pc:sldMkLst>
        <pc:spChg chg="add mod">
          <ac:chgData name="Mateus Maciel Vivaldi" userId="e7a01b2c0ff13c9a" providerId="LiveId" clId="{4A9B0E52-BBAE-40FE-A8A2-77C93D21D88D}" dt="2022-05-28T02:52:33.411" v="4920" actId="1076"/>
          <ac:spMkLst>
            <pc:docMk/>
            <pc:sldMk cId="1484487350" sldId="381"/>
            <ac:spMk id="7" creationId="{20AB243D-7726-AD53-98AE-7CC158583682}"/>
          </ac:spMkLst>
        </pc:spChg>
        <pc:spChg chg="add mod">
          <ac:chgData name="Mateus Maciel Vivaldi" userId="e7a01b2c0ff13c9a" providerId="LiveId" clId="{4A9B0E52-BBAE-40FE-A8A2-77C93D21D88D}" dt="2022-05-28T02:52:37.891" v="4921" actId="1076"/>
          <ac:spMkLst>
            <pc:docMk/>
            <pc:sldMk cId="1484487350" sldId="381"/>
            <ac:spMk id="8" creationId="{C95B996F-2BD4-0879-4B00-EEF8D5112EBD}"/>
          </ac:spMkLst>
        </pc:spChg>
        <pc:spChg chg="add del mod">
          <ac:chgData name="Mateus Maciel Vivaldi" userId="e7a01b2c0ff13c9a" providerId="LiveId" clId="{4A9B0E52-BBAE-40FE-A8A2-77C93D21D88D}" dt="2022-05-28T02:52:22.408" v="4919" actId="478"/>
          <ac:spMkLst>
            <pc:docMk/>
            <pc:sldMk cId="1484487350" sldId="381"/>
            <ac:spMk id="9" creationId="{34582A03-F130-E2C2-97B6-5C2CCA062C76}"/>
          </ac:spMkLst>
        </pc:spChg>
        <pc:spChg chg="add del mod">
          <ac:chgData name="Mateus Maciel Vivaldi" userId="e7a01b2c0ff13c9a" providerId="LiveId" clId="{4A9B0E52-BBAE-40FE-A8A2-77C93D21D88D}" dt="2022-05-28T02:52:22.408" v="4919" actId="478"/>
          <ac:spMkLst>
            <pc:docMk/>
            <pc:sldMk cId="1484487350" sldId="381"/>
            <ac:spMk id="10" creationId="{0E3EAED8-A24A-1B8F-D647-31D871F5D6DE}"/>
          </ac:spMkLst>
        </pc:spChg>
        <pc:picChg chg="add mod modCrop">
          <ac:chgData name="Mateus Maciel Vivaldi" userId="e7a01b2c0ff13c9a" providerId="LiveId" clId="{4A9B0E52-BBAE-40FE-A8A2-77C93D21D88D}" dt="2022-05-28T01:09:56.654" v="4828" actId="1038"/>
          <ac:picMkLst>
            <pc:docMk/>
            <pc:sldMk cId="1484487350" sldId="381"/>
            <ac:picMk id="4" creationId="{415FA6F6-77E5-D6C6-9A95-9E47018CE578}"/>
          </ac:picMkLst>
        </pc:picChg>
        <pc:picChg chg="add mod modCrop">
          <ac:chgData name="Mateus Maciel Vivaldi" userId="e7a01b2c0ff13c9a" providerId="LiveId" clId="{4A9B0E52-BBAE-40FE-A8A2-77C93D21D88D}" dt="2022-05-28T01:10:05.869" v="4831" actId="1036"/>
          <ac:picMkLst>
            <pc:docMk/>
            <pc:sldMk cId="1484487350" sldId="381"/>
            <ac:picMk id="6" creationId="{5EEF6D2D-0304-4864-FA7D-B57E18B54021}"/>
          </ac:picMkLst>
        </pc:picChg>
      </pc:sldChg>
      <pc:sldMasterChg chg="delSldLayout modSldLayout sldLayoutOrd">
        <pc:chgData name="Mateus Maciel Vivaldi" userId="e7a01b2c0ff13c9a" providerId="LiveId" clId="{4A9B0E52-BBAE-40FE-A8A2-77C93D21D88D}" dt="2022-05-27T22:33:01.245" v="4172" actId="29295"/>
        <pc:sldMasterMkLst>
          <pc:docMk/>
          <pc:sldMasterMk cId="2302731496" sldId="2147483684"/>
        </pc:sldMasterMkLst>
        <pc:sldLayoutChg chg="modSp mod ord">
          <pc:chgData name="Mateus Maciel Vivaldi" userId="e7a01b2c0ff13c9a" providerId="LiveId" clId="{4A9B0E52-BBAE-40FE-A8A2-77C93D21D88D}" dt="2022-05-24T02:54:44.677" v="3640" actId="1076"/>
          <pc:sldLayoutMkLst>
            <pc:docMk/>
            <pc:sldMasterMk cId="2302731496" sldId="2147483684"/>
            <pc:sldLayoutMk cId="3027235664" sldId="2147483708"/>
          </pc:sldLayoutMkLst>
          <pc:spChg chg="mod">
            <ac:chgData name="Mateus Maciel Vivaldi" userId="e7a01b2c0ff13c9a" providerId="LiveId" clId="{4A9B0E52-BBAE-40FE-A8A2-77C93D21D88D}" dt="2022-05-24T02:54:44.677" v="3640" actId="1076"/>
            <ac:spMkLst>
              <pc:docMk/>
              <pc:sldMasterMk cId="2302731496" sldId="2147483684"/>
              <pc:sldLayoutMk cId="3027235664" sldId="2147483708"/>
              <ac:spMk id="8" creationId="{E4B060ED-A5FA-4BF8-B677-321E5D9D9638}"/>
            </ac:spMkLst>
          </pc:spChg>
        </pc:sldLayoutChg>
        <pc:sldLayoutChg chg="del">
          <pc:chgData name="Mateus Maciel Vivaldi" userId="e7a01b2c0ff13c9a" providerId="LiveId" clId="{4A9B0E52-BBAE-40FE-A8A2-77C93D21D88D}" dt="2022-05-24T02:47:35.904" v="3559" actId="2696"/>
          <pc:sldLayoutMkLst>
            <pc:docMk/>
            <pc:sldMasterMk cId="2302731496" sldId="2147483684"/>
            <pc:sldLayoutMk cId="579857503" sldId="2147483709"/>
          </pc:sldLayoutMkLst>
        </pc:sldLayoutChg>
        <pc:sldLayoutChg chg="del">
          <pc:chgData name="Mateus Maciel Vivaldi" userId="e7a01b2c0ff13c9a" providerId="LiveId" clId="{4A9B0E52-BBAE-40FE-A8A2-77C93D21D88D}" dt="2022-05-24T02:47:34.561" v="3558" actId="2696"/>
          <pc:sldLayoutMkLst>
            <pc:docMk/>
            <pc:sldMasterMk cId="2302731496" sldId="2147483684"/>
            <pc:sldLayoutMk cId="3862949301" sldId="2147483710"/>
          </pc:sldLayoutMkLst>
        </pc:sldLayoutChg>
        <pc:sldLayoutChg chg="del">
          <pc:chgData name="Mateus Maciel Vivaldi" userId="e7a01b2c0ff13c9a" providerId="LiveId" clId="{4A9B0E52-BBAE-40FE-A8A2-77C93D21D88D}" dt="2022-05-24T02:47:33.628" v="3557" actId="2696"/>
          <pc:sldLayoutMkLst>
            <pc:docMk/>
            <pc:sldMasterMk cId="2302731496" sldId="2147483684"/>
            <pc:sldLayoutMk cId="2685279157" sldId="2147483711"/>
          </pc:sldLayoutMkLst>
        </pc:sldLayoutChg>
        <pc:sldLayoutChg chg="del">
          <pc:chgData name="Mateus Maciel Vivaldi" userId="e7a01b2c0ff13c9a" providerId="LiveId" clId="{4A9B0E52-BBAE-40FE-A8A2-77C93D21D88D}" dt="2022-05-24T02:47:31.420" v="3556" actId="2696"/>
          <pc:sldLayoutMkLst>
            <pc:docMk/>
            <pc:sldMasterMk cId="2302731496" sldId="2147483684"/>
            <pc:sldLayoutMk cId="273192981" sldId="2147483712"/>
          </pc:sldLayoutMkLst>
        </pc:sldLayoutChg>
        <pc:sldLayoutChg chg="addSp delSp modSp mod">
          <pc:chgData name="Mateus Maciel Vivaldi" userId="e7a01b2c0ff13c9a" providerId="LiveId" clId="{4A9B0E52-BBAE-40FE-A8A2-77C93D21D88D}" dt="2022-05-24T02:54:05.866" v="3629" actId="1076"/>
          <pc:sldLayoutMkLst>
            <pc:docMk/>
            <pc:sldMasterMk cId="2302731496" sldId="2147483684"/>
            <pc:sldLayoutMk cId="133073815" sldId="2147483713"/>
          </pc:sldLayoutMkLst>
          <pc:spChg chg="mod">
            <ac:chgData name="Mateus Maciel Vivaldi" userId="e7a01b2c0ff13c9a" providerId="LiveId" clId="{4A9B0E52-BBAE-40FE-A8A2-77C93D21D88D}" dt="2022-05-24T02:54:05.866" v="3629" actId="1076"/>
            <ac:spMkLst>
              <pc:docMk/>
              <pc:sldMasterMk cId="2302731496" sldId="2147483684"/>
              <pc:sldLayoutMk cId="133073815" sldId="2147483713"/>
              <ac:spMk id="8" creationId="{E4B060ED-A5FA-4BF8-B677-321E5D9D9638}"/>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9" creationId="{CA3D108E-5ECF-5DF8-CAF6-A9BE43220AA2}"/>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0" creationId="{4D887CBE-D485-6B8F-1078-F483E9D9B75F}"/>
            </ac:spMkLst>
          </pc:spChg>
          <pc:spChg chg="add mod">
            <ac:chgData name="Mateus Maciel Vivaldi" userId="e7a01b2c0ff13c9a" providerId="LiveId" clId="{4A9B0E52-BBAE-40FE-A8A2-77C93D21D88D}" dt="2022-05-24T02:53:42.092" v="3627"/>
            <ac:spMkLst>
              <pc:docMk/>
              <pc:sldMasterMk cId="2302731496" sldId="2147483684"/>
              <pc:sldLayoutMk cId="133073815" sldId="2147483713"/>
              <ac:spMk id="11" creationId="{B332634D-71D1-79EF-4408-80091C611B07}"/>
            </ac:spMkLst>
          </pc:spChg>
          <pc:spChg chg="del">
            <ac:chgData name="Mateus Maciel Vivaldi" userId="e7a01b2c0ff13c9a" providerId="LiveId" clId="{4A9B0E52-BBAE-40FE-A8A2-77C93D21D88D}" dt="2022-05-24T02:53:25.993" v="3625" actId="478"/>
            <ac:spMkLst>
              <pc:docMk/>
              <pc:sldMasterMk cId="2302731496" sldId="2147483684"/>
              <pc:sldLayoutMk cId="133073815" sldId="2147483713"/>
              <ac:spMk id="26" creationId="{13A9F2E0-E0E2-FC38-96EF-1C0F5411A46A}"/>
            </ac:spMkLst>
          </pc:spChg>
          <pc:spChg chg="del">
            <ac:chgData name="Mateus Maciel Vivaldi" userId="e7a01b2c0ff13c9a" providerId="LiveId" clId="{4A9B0E52-BBAE-40FE-A8A2-77C93D21D88D}" dt="2022-05-24T02:53:28.606" v="3626" actId="478"/>
            <ac:spMkLst>
              <pc:docMk/>
              <pc:sldMasterMk cId="2302731496" sldId="2147483684"/>
              <pc:sldLayoutMk cId="133073815" sldId="2147483713"/>
              <ac:spMk id="27" creationId="{92A39929-7AE0-AB9E-D2A3-853ECC0469DA}"/>
            </ac:spMkLst>
          </pc:spChg>
          <pc:spChg chg="del">
            <ac:chgData name="Mateus Maciel Vivaldi" userId="e7a01b2c0ff13c9a" providerId="LiveId" clId="{4A9B0E52-BBAE-40FE-A8A2-77C93D21D88D}" dt="2022-05-24T02:53:24.302" v="3624" actId="478"/>
            <ac:spMkLst>
              <pc:docMk/>
              <pc:sldMasterMk cId="2302731496" sldId="2147483684"/>
              <pc:sldLayoutMk cId="133073815" sldId="2147483713"/>
              <ac:spMk id="29" creationId="{0EF11436-CD8A-3A33-AC02-8FAE91676BDC}"/>
            </ac:spMkLst>
          </pc:spChg>
        </pc:sldLayoutChg>
        <pc:sldLayoutChg chg="addSp delSp modSp mod">
          <pc:chgData name="Mateus Maciel Vivaldi" userId="e7a01b2c0ff13c9a" providerId="LiveId" clId="{4A9B0E52-BBAE-40FE-A8A2-77C93D21D88D}" dt="2022-05-24T02:54:34.419" v="3637" actId="1076"/>
          <pc:sldLayoutMkLst>
            <pc:docMk/>
            <pc:sldMasterMk cId="2302731496" sldId="2147483684"/>
            <pc:sldLayoutMk cId="181128447" sldId="2147483714"/>
          </pc:sldLayoutMkLst>
          <pc:spChg chg="del">
            <ac:chgData name="Mateus Maciel Vivaldi" userId="e7a01b2c0ff13c9a" providerId="LiveId" clId="{4A9B0E52-BBAE-40FE-A8A2-77C93D21D88D}" dt="2022-05-24T02:47:51.598" v="3560" actId="478"/>
            <ac:spMkLst>
              <pc:docMk/>
              <pc:sldMasterMk cId="2302731496" sldId="2147483684"/>
              <pc:sldLayoutMk cId="181128447" sldId="2147483714"/>
              <ac:spMk id="2" creationId="{3D9C0B9A-25B3-4A51-AB22-48A56A6FD2AF}"/>
            </ac:spMkLst>
          </pc:spChg>
          <pc:spChg chg="add mod">
            <ac:chgData name="Mateus Maciel Vivaldi" userId="e7a01b2c0ff13c9a" providerId="LiveId" clId="{4A9B0E52-BBAE-40FE-A8A2-77C93D21D88D}" dt="2022-05-24T02:54:34.419" v="3637" actId="1076"/>
            <ac:spMkLst>
              <pc:docMk/>
              <pc:sldMasterMk cId="2302731496" sldId="2147483684"/>
              <pc:sldLayoutMk cId="181128447" sldId="2147483714"/>
              <ac:spMk id="9" creationId="{2A194221-327F-8555-79CB-65A15C8E7171}"/>
            </ac:spMkLst>
          </pc:spChg>
        </pc:sldLayoutChg>
        <pc:sldLayoutChg chg="modSp mod">
          <pc:chgData name="Mateus Maciel Vivaldi" userId="e7a01b2c0ff13c9a" providerId="LiveId" clId="{4A9B0E52-BBAE-40FE-A8A2-77C93D21D88D}" dt="2022-05-24T02:54:27.249" v="3635" actId="1076"/>
          <pc:sldLayoutMkLst>
            <pc:docMk/>
            <pc:sldMasterMk cId="2302731496" sldId="2147483684"/>
            <pc:sldLayoutMk cId="4095360790" sldId="2147483715"/>
          </pc:sldLayoutMkLst>
          <pc:spChg chg="mod">
            <ac:chgData name="Mateus Maciel Vivaldi" userId="e7a01b2c0ff13c9a" providerId="LiveId" clId="{4A9B0E52-BBAE-40FE-A8A2-77C93D21D88D}" dt="2022-05-24T02:54:27.249" v="3635" actId="1076"/>
            <ac:spMkLst>
              <pc:docMk/>
              <pc:sldMasterMk cId="2302731496" sldId="2147483684"/>
              <pc:sldLayoutMk cId="4095360790" sldId="2147483715"/>
              <ac:spMk id="9" creationId="{38C44323-67FC-4255-A0F7-FD380C6DE8E6}"/>
            </ac:spMkLst>
          </pc:spChg>
        </pc:sldLayoutChg>
        <pc:sldLayoutChg chg="modSp mod">
          <pc:chgData name="Mateus Maciel Vivaldi" userId="e7a01b2c0ff13c9a" providerId="LiveId" clId="{4A9B0E52-BBAE-40FE-A8A2-77C93D21D88D}" dt="2022-05-24T02:54:21.036" v="3633" actId="1076"/>
          <pc:sldLayoutMkLst>
            <pc:docMk/>
            <pc:sldMasterMk cId="2302731496" sldId="2147483684"/>
            <pc:sldLayoutMk cId="1307438455" sldId="2147483716"/>
          </pc:sldLayoutMkLst>
          <pc:spChg chg="mod">
            <ac:chgData name="Mateus Maciel Vivaldi" userId="e7a01b2c0ff13c9a" providerId="LiveId" clId="{4A9B0E52-BBAE-40FE-A8A2-77C93D21D88D}" dt="2022-05-24T02:54:21.036" v="3633" actId="1076"/>
            <ac:spMkLst>
              <pc:docMk/>
              <pc:sldMasterMk cId="2302731496" sldId="2147483684"/>
              <pc:sldLayoutMk cId="1307438455" sldId="2147483716"/>
              <ac:spMk id="9" creationId="{EB4DA6A8-2E90-4834-B2F5-A8EA593DA21D}"/>
            </ac:spMkLst>
          </pc:spChg>
        </pc:sldLayoutChg>
        <pc:sldLayoutChg chg="modSp mod">
          <pc:chgData name="Mateus Maciel Vivaldi" userId="e7a01b2c0ff13c9a" providerId="LiveId" clId="{4A9B0E52-BBAE-40FE-A8A2-77C93D21D88D}" dt="2022-05-24T02:55:28.119" v="3644" actId="404"/>
          <pc:sldLayoutMkLst>
            <pc:docMk/>
            <pc:sldMasterMk cId="2302731496" sldId="2147483684"/>
            <pc:sldLayoutMk cId="3666739" sldId="2147483717"/>
          </pc:sldLayoutMkLst>
          <pc:spChg chg="mod">
            <ac:chgData name="Mateus Maciel Vivaldi" userId="e7a01b2c0ff13c9a" providerId="LiveId" clId="{4A9B0E52-BBAE-40FE-A8A2-77C93D21D88D}" dt="2022-05-24T02:55:28.119" v="3644" actId="404"/>
            <ac:spMkLst>
              <pc:docMk/>
              <pc:sldMasterMk cId="2302731496" sldId="2147483684"/>
              <pc:sldLayoutMk cId="3666739" sldId="2147483717"/>
              <ac:spMk id="9" creationId="{3F0F64B9-7A71-4C8D-9439-1D15EDC7CA43}"/>
            </ac:spMkLst>
          </pc:spChg>
        </pc:sldLayoutChg>
        <pc:sldLayoutChg chg="addSp modSp mod">
          <pc:chgData name="Mateus Maciel Vivaldi" userId="e7a01b2c0ff13c9a" providerId="LiveId" clId="{4A9B0E52-BBAE-40FE-A8A2-77C93D21D88D}" dt="2022-05-27T22:33:01.245" v="4172" actId="29295"/>
          <pc:sldLayoutMkLst>
            <pc:docMk/>
            <pc:sldMasterMk cId="2302731496" sldId="2147483684"/>
            <pc:sldLayoutMk cId="850734971" sldId="2147483719"/>
          </pc:sldLayoutMkLst>
          <pc:spChg chg="add mod">
            <ac:chgData name="Mateus Maciel Vivaldi" userId="e7a01b2c0ff13c9a" providerId="LiveId" clId="{4A9B0E52-BBAE-40FE-A8A2-77C93D21D88D}" dt="2022-05-27T22:32:17.713" v="4170"/>
            <ac:spMkLst>
              <pc:docMk/>
              <pc:sldMasterMk cId="2302731496" sldId="2147483684"/>
              <pc:sldLayoutMk cId="850734971" sldId="2147483719"/>
              <ac:spMk id="7" creationId="{D88D03AD-6AE5-6031-0251-300B6084F282}"/>
            </ac:spMkLst>
          </pc:spChg>
          <pc:spChg chg="add mod">
            <ac:chgData name="Mateus Maciel Vivaldi" userId="e7a01b2c0ff13c9a" providerId="LiveId" clId="{4A9B0E52-BBAE-40FE-A8A2-77C93D21D88D}" dt="2022-05-27T22:32:17.713" v="4170"/>
            <ac:spMkLst>
              <pc:docMk/>
              <pc:sldMasterMk cId="2302731496" sldId="2147483684"/>
              <pc:sldLayoutMk cId="850734971" sldId="2147483719"/>
              <ac:spMk id="12" creationId="{E5041BE5-DD99-0126-54BF-B141855BC98C}"/>
            </ac:spMkLst>
          </pc:spChg>
          <pc:picChg chg="mod">
            <ac:chgData name="Mateus Maciel Vivaldi" userId="e7a01b2c0ff13c9a" providerId="LiveId" clId="{4A9B0E52-BBAE-40FE-A8A2-77C93D21D88D}" dt="2022-05-27T22:33:01.245" v="4172" actId="29295"/>
            <ac:picMkLst>
              <pc:docMk/>
              <pc:sldMasterMk cId="2302731496" sldId="2147483684"/>
              <pc:sldLayoutMk cId="850734971" sldId="2147483719"/>
              <ac:picMk id="25" creationId="{DA068B4D-0188-45E1-BD87-6FF694DFB283}"/>
            </ac:picMkLst>
          </pc:picChg>
        </pc:sldLayoutChg>
      </pc:sldMaster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32.229"/>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50.183"/>
    </inkml:context>
    <inkml:brush xml:id="br0">
      <inkml:brushProperty name="width" value="0.05" units="cm"/>
      <inkml:brushProperty name="height" value="0.05" units="cm"/>
      <inkml:brushProperty name="color" value="#FFFFFF"/>
    </inkml:brush>
  </inkml:definitions>
  <inkml:trace contextRef="#ctx0" brushRef="#br0">1 0 24575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B3A2D2-4F14-4AFD-819A-04F1637E766E}" type="datetimeFigureOut">
              <a:rPr lang="pt-BR" smtClean="0"/>
              <a:t>27/05/2022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3E5B7C-4FE7-40BA-B029-749D4C27842E}" type="slidenum">
              <a:rPr lang="pt-BR" smtClean="0"/>
              <a:t>‹nº›</a:t>
            </a:fld>
            <a:endParaRPr lang="pt-BR"/>
          </a:p>
        </p:txBody>
      </p:sp>
    </p:spTree>
    <p:extLst>
      <p:ext uri="{BB962C8B-B14F-4D97-AF65-F5344CB8AC3E}">
        <p14:creationId xmlns:p14="http://schemas.microsoft.com/office/powerpoint/2010/main" val="1474137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problema consiste em determinar as condições físicas e geométricas de um cilindro para que seja considerado um “dado justo”.</a:t>
            </a:r>
          </a:p>
          <a:p>
            <a:r>
              <a:rPr lang="pt-BR" dirty="0"/>
              <a:t>Um “dado justo” é um dado cujas probabilidades de cada estado são iguais.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1</a:t>
            </a:fld>
            <a:endParaRPr lang="pt-BR"/>
          </a:p>
        </p:txBody>
      </p:sp>
    </p:spTree>
    <p:extLst>
      <p:ext uri="{BB962C8B-B14F-4D97-AF65-F5344CB8AC3E}">
        <p14:creationId xmlns:p14="http://schemas.microsoft.com/office/powerpoint/2010/main" val="29006268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pt-BR"/>
              <a:t>Clique para editar o título Mestre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9892FFFB-AE51-A74C-8150-E041A9400B6F}" type="slidenum">
              <a:rPr lang="pt-BR" smtClean="0"/>
              <a:t>‹nº›</a:t>
            </a:fld>
            <a:endParaRPr lang="pt-BR"/>
          </a:p>
        </p:txBody>
      </p:sp>
    </p:spTree>
    <p:extLst>
      <p:ext uri="{BB962C8B-B14F-4D97-AF65-F5344CB8AC3E}">
        <p14:creationId xmlns:p14="http://schemas.microsoft.com/office/powerpoint/2010/main" val="2502126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1_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Conclusões</a:t>
            </a:r>
          </a:p>
        </p:txBody>
      </p:sp>
    </p:spTree>
    <p:extLst>
      <p:ext uri="{BB962C8B-B14F-4D97-AF65-F5344CB8AC3E}">
        <p14:creationId xmlns:p14="http://schemas.microsoft.com/office/powerpoint/2010/main" val="36667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onclus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a:t>
            </a:r>
            <a:r>
              <a:rPr lang="pt-BR" sz="1050" b="1" spc="90" baseline="0" dirty="0">
                <a:solidFill>
                  <a:schemeClr val="accent1">
                    <a:lumMod val="75000"/>
                  </a:schemeClr>
                </a:solidFill>
                <a:latin typeface="+mj-lt"/>
              </a:rPr>
              <a:t>Conclusões</a:t>
            </a:r>
            <a:r>
              <a:rPr lang="pt-BR" sz="1050" b="1" spc="90" baseline="0" dirty="0">
                <a:solidFill>
                  <a:schemeClr val="bg2">
                    <a:lumMod val="50000"/>
                  </a:schemeClr>
                </a:solidFill>
                <a:latin typeface="+mj-lt"/>
              </a:rPr>
              <a:t>   </a:t>
            </a:r>
          </a:p>
        </p:txBody>
      </p:sp>
      <p:sp>
        <p:nvSpPr>
          <p:cNvPr id="9" name="CaixaDeTexto 8">
            <a:extLst>
              <a:ext uri="{FF2B5EF4-FFF2-40B4-BE49-F238E27FC236}">
                <a16:creationId xmlns:a16="http://schemas.microsoft.com/office/drawing/2014/main" id="{3F0F64B9-7A71-4C8D-9439-1D15EDC7CA4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Conclusões</a:t>
            </a:r>
          </a:p>
        </p:txBody>
      </p:sp>
    </p:spTree>
    <p:extLst>
      <p:ext uri="{BB962C8B-B14F-4D97-AF65-F5344CB8AC3E}">
        <p14:creationId xmlns:p14="http://schemas.microsoft.com/office/powerpoint/2010/main" val="26061474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6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Apêndices</a:t>
            </a:r>
            <a:endParaRPr lang="pt-BR" sz="3200" b="1" i="1" u="sng"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30738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fim">
    <p:spTree>
      <p:nvGrpSpPr>
        <p:cNvPr id="1" name=""/>
        <p:cNvGrpSpPr/>
        <p:nvPr/>
      </p:nvGrpSpPr>
      <p:grpSpPr>
        <a:xfrm>
          <a:off x="0" y="0"/>
          <a:ext cx="0" cy="0"/>
          <a:chOff x="0" y="0"/>
          <a:chExt cx="0" cy="0"/>
        </a:xfrm>
      </p:grpSpPr>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15330" t="-442" r="25691" b="-1674"/>
          <a:stretch/>
        </p:blipFill>
        <p:spPr>
          <a:xfrm>
            <a:off x="2131942" y="535106"/>
            <a:ext cx="4880116" cy="4966216"/>
          </a:xfrm>
          <a:prstGeom prst="ellipse">
            <a:avLst/>
          </a:prstGeom>
        </p:spPr>
      </p:pic>
      <p:sp>
        <p:nvSpPr>
          <p:cNvPr id="8" name="CaixaDeTexto 7">
            <a:extLst>
              <a:ext uri="{FF2B5EF4-FFF2-40B4-BE49-F238E27FC236}">
                <a16:creationId xmlns:a16="http://schemas.microsoft.com/office/drawing/2014/main" id="{E4B060ED-A5FA-4BF8-B677-321E5D9D9638}"/>
              </a:ext>
            </a:extLst>
          </p:cNvPr>
          <p:cNvSpPr txBox="1"/>
          <p:nvPr userDrawn="1"/>
        </p:nvSpPr>
        <p:spPr>
          <a:xfrm>
            <a:off x="1613187" y="5617209"/>
            <a:ext cx="5917626" cy="646331"/>
          </a:xfrm>
          <a:prstGeom prst="rect">
            <a:avLst/>
          </a:prstGeom>
          <a:noFill/>
          <a:ln w="19050">
            <a:solidFill>
              <a:schemeClr val="tx1"/>
            </a:solidFill>
          </a:ln>
        </p:spPr>
        <p:txBody>
          <a:bodyPr wrap="square" rtlCol="0" anchor="ctr">
            <a:spAutoFit/>
          </a:bodyPr>
          <a:lstStyle/>
          <a:p>
            <a:pPr algn="ctr"/>
            <a:r>
              <a:rPr lang="pt-BR" sz="3600" b="1" i="0" u="none" dirty="0">
                <a:latin typeface="+mj-lt"/>
              </a:rPr>
              <a:t>Obrigado pela atenção! </a:t>
            </a:r>
            <a:r>
              <a:rPr lang="pt-BR" sz="3600" b="1" i="0" u="none" dirty="0">
                <a:latin typeface="+mj-lt"/>
                <a:sym typeface="Wingdings" panose="05000000000000000000" pitchFamily="2" charset="2"/>
              </a:rPr>
              <a:t></a:t>
            </a:r>
            <a:endParaRPr lang="pt-BR" sz="3600" b="1" i="0" u="none" dirty="0">
              <a:latin typeface="+mj-lt"/>
            </a:endParaRPr>
          </a:p>
        </p:txBody>
      </p:sp>
      <p:sp>
        <p:nvSpPr>
          <p:cNvPr id="9" name="Retângulo 8">
            <a:extLst>
              <a:ext uri="{FF2B5EF4-FFF2-40B4-BE49-F238E27FC236}">
                <a16:creationId xmlns:a16="http://schemas.microsoft.com/office/drawing/2014/main" id="{CA3D108E-5ECF-5DF8-CAF6-A9BE43220AA2}"/>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10" name="Slide Number Placeholder 5">
            <a:extLst>
              <a:ext uri="{FF2B5EF4-FFF2-40B4-BE49-F238E27FC236}">
                <a16:creationId xmlns:a16="http://schemas.microsoft.com/office/drawing/2014/main" id="{4D887CBE-D485-6B8F-1078-F483E9D9B75F}"/>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11" name="CaixaDeTexto 10">
            <a:extLst>
              <a:ext uri="{FF2B5EF4-FFF2-40B4-BE49-F238E27FC236}">
                <a16:creationId xmlns:a16="http://schemas.microsoft.com/office/drawing/2014/main" id="{B332634D-71D1-79EF-4408-80091C611B07}"/>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
        <p:nvSpPr>
          <p:cNvPr id="7" name="CaixaDeTexto 6">
            <a:extLst>
              <a:ext uri="{FF2B5EF4-FFF2-40B4-BE49-F238E27FC236}">
                <a16:creationId xmlns:a16="http://schemas.microsoft.com/office/drawing/2014/main" id="{D88D03AD-6AE5-6031-0251-300B6084F282}"/>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12" name="Retângulo 11">
            <a:extLst>
              <a:ext uri="{FF2B5EF4-FFF2-40B4-BE49-F238E27FC236}">
                <a16:creationId xmlns:a16="http://schemas.microsoft.com/office/drawing/2014/main" id="{E5041BE5-DD99-0126-54BF-B141855BC98C}"/>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Tree>
    <p:extLst>
      <p:ext uri="{BB962C8B-B14F-4D97-AF65-F5344CB8AC3E}">
        <p14:creationId xmlns:p14="http://schemas.microsoft.com/office/powerpoint/2010/main" val="850734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a1">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1</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00239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a2">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2</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92384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a3">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3</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13949490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a4">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4</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3871448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a5">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5</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1835223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a6">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6</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511547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1_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2137873" y="3105834"/>
            <a:ext cx="4868253" cy="646331"/>
          </a:xfrm>
          <a:prstGeom prst="rect">
            <a:avLst/>
          </a:prstGeom>
          <a:noFill/>
        </p:spPr>
        <p:txBody>
          <a:bodyPr wrap="square" rtlCol="0">
            <a:spAutoFit/>
          </a:bodyPr>
          <a:lstStyle/>
          <a:p>
            <a:pPr algn="ctr"/>
            <a:r>
              <a:rPr lang="pt-BR" sz="3600" b="1" i="1" u="sng" dirty="0">
                <a:latin typeface="+mj-lt"/>
              </a:rPr>
              <a:t>Observações Preliminares</a:t>
            </a:r>
          </a:p>
        </p:txBody>
      </p:sp>
    </p:spTree>
    <p:extLst>
      <p:ext uri="{BB962C8B-B14F-4D97-AF65-F5344CB8AC3E}">
        <p14:creationId xmlns:p14="http://schemas.microsoft.com/office/powerpoint/2010/main" val="30272356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a7">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7</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32204908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a8">
    <p:spTree>
      <p:nvGrpSpPr>
        <p:cNvPr id="1" name=""/>
        <p:cNvGrpSpPr/>
        <p:nvPr/>
      </p:nvGrpSpPr>
      <p:grpSpPr>
        <a:xfrm>
          <a:off x="0" y="0"/>
          <a:ext cx="0" cy="0"/>
          <a:chOff x="0" y="0"/>
          <a:chExt cx="0" cy="0"/>
        </a:xfrm>
      </p:grpSpPr>
      <p:sp>
        <p:nvSpPr>
          <p:cNvPr id="26" name="Retângulo 25">
            <a:extLst>
              <a:ext uri="{FF2B5EF4-FFF2-40B4-BE49-F238E27FC236}">
                <a16:creationId xmlns:a16="http://schemas.microsoft.com/office/drawing/2014/main" id="{13A9F2E0-E0E2-FC38-96EF-1C0F5411A46A}"/>
              </a:ext>
            </a:extLst>
          </p:cNvPr>
          <p:cNvSpPr/>
          <p:nvPr userDrawn="1"/>
        </p:nvSpPr>
        <p:spPr>
          <a:xfrm>
            <a:off x="0" y="6492875"/>
            <a:ext cx="9144000" cy="365125"/>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586820" y="6464751"/>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46908" y="29223"/>
            <a:ext cx="618146" cy="628002"/>
          </a:xfrm>
          <a:prstGeom prst="ellipse">
            <a:avLst/>
          </a:prstGeom>
        </p:spPr>
      </p:pic>
      <p:sp>
        <p:nvSpPr>
          <p:cNvPr id="2" name="CaixaDeTexto 1">
            <a:extLst>
              <a:ext uri="{FF2B5EF4-FFF2-40B4-BE49-F238E27FC236}">
                <a16:creationId xmlns:a16="http://schemas.microsoft.com/office/drawing/2014/main" id="{6C9DB4CA-44D1-8C50-DA6E-DF8176BE19BF}"/>
              </a:ext>
            </a:extLst>
          </p:cNvPr>
          <p:cNvSpPr txBox="1"/>
          <p:nvPr userDrawn="1"/>
        </p:nvSpPr>
        <p:spPr>
          <a:xfrm>
            <a:off x="78946" y="69203"/>
            <a:ext cx="5886450" cy="584775"/>
          </a:xfrm>
          <a:prstGeom prst="rect">
            <a:avLst/>
          </a:prstGeom>
          <a:noFill/>
        </p:spPr>
        <p:txBody>
          <a:bodyPr wrap="square" rtlCol="0">
            <a:spAutoFit/>
          </a:bodyPr>
          <a:lstStyle/>
          <a:p>
            <a:r>
              <a:rPr lang="pt-BR" sz="3200" i="1" dirty="0">
                <a:latin typeface="+mj-lt"/>
              </a:rPr>
              <a:t>Apêndice 8</a:t>
            </a:r>
          </a:p>
        </p:txBody>
      </p:sp>
      <p:sp>
        <p:nvSpPr>
          <p:cNvPr id="9" name="CaixaDeTexto 8">
            <a:extLst>
              <a:ext uri="{FF2B5EF4-FFF2-40B4-BE49-F238E27FC236}">
                <a16:creationId xmlns:a16="http://schemas.microsoft.com/office/drawing/2014/main" id="{610DBBDF-2D68-B123-FDCB-B84970DC1BB9}"/>
              </a:ext>
            </a:extLst>
          </p:cNvPr>
          <p:cNvSpPr txBox="1"/>
          <p:nvPr userDrawn="1"/>
        </p:nvSpPr>
        <p:spPr>
          <a:xfrm>
            <a:off x="0" y="6519446"/>
            <a:ext cx="5886450" cy="338554"/>
          </a:xfrm>
          <a:prstGeom prst="rect">
            <a:avLst/>
          </a:prstGeom>
          <a:noFill/>
        </p:spPr>
        <p:txBody>
          <a:bodyPr wrap="square" rtlCol="0">
            <a:spAutoFit/>
          </a:bodyPr>
          <a:lstStyle/>
          <a:p>
            <a:r>
              <a:rPr lang="pt-BR" sz="1600" i="1" dirty="0">
                <a:solidFill>
                  <a:schemeClr val="bg2">
                    <a:lumMod val="25000"/>
                  </a:schemeClr>
                </a:solidFill>
                <a:latin typeface="+mj-lt"/>
              </a:rPr>
              <a:t>Problema 07 – Dados de três lados </a:t>
            </a:r>
          </a:p>
        </p:txBody>
      </p:sp>
    </p:spTree>
    <p:extLst>
      <p:ext uri="{BB962C8B-B14F-4D97-AF65-F5344CB8AC3E}">
        <p14:creationId xmlns:p14="http://schemas.microsoft.com/office/powerpoint/2010/main" val="28396539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apa">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81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9" name="Imagem 8">
            <a:extLst>
              <a:ext uri="{FF2B5EF4-FFF2-40B4-BE49-F238E27FC236}">
                <a16:creationId xmlns:a16="http://schemas.microsoft.com/office/drawing/2014/main" id="{3E2000D2-8925-7C44-97E1-DED286BC6AF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412002" y="676102"/>
            <a:ext cx="1725718" cy="1753232"/>
          </a:xfrm>
          <a:prstGeom prst="ellipse">
            <a:avLst/>
          </a:prstGeom>
        </p:spPr>
      </p:pic>
      <p:sp>
        <p:nvSpPr>
          <p:cNvPr id="10" name="CaixaDeTexto 9">
            <a:extLst>
              <a:ext uri="{FF2B5EF4-FFF2-40B4-BE49-F238E27FC236}">
                <a16:creationId xmlns:a16="http://schemas.microsoft.com/office/drawing/2014/main" id="{00E488D9-7076-FA0D-0686-C5744CF2F8DC}"/>
              </a:ext>
            </a:extLst>
          </p:cNvPr>
          <p:cNvSpPr txBox="1"/>
          <p:nvPr userDrawn="1"/>
        </p:nvSpPr>
        <p:spPr>
          <a:xfrm>
            <a:off x="3072198" y="1021070"/>
            <a:ext cx="2302991" cy="464871"/>
          </a:xfrm>
          <a:prstGeom prst="rect">
            <a:avLst/>
          </a:prstGeom>
          <a:noFill/>
        </p:spPr>
        <p:txBody>
          <a:bodyPr wrap="square" rtlCol="0">
            <a:spAutoFit/>
          </a:bodyPr>
          <a:lstStyle/>
          <a:p>
            <a:pPr algn="ctr">
              <a:lnSpc>
                <a:spcPct val="150000"/>
              </a:lnSpc>
            </a:pPr>
            <a:r>
              <a:rPr lang="pt-BR" sz="1800" i="0" dirty="0">
                <a:solidFill>
                  <a:schemeClr val="tx1">
                    <a:lumMod val="95000"/>
                    <a:lumOff val="5000"/>
                  </a:schemeClr>
                </a:solidFill>
                <a:latin typeface="+mj-lt"/>
              </a:rPr>
              <a:t>Problema 07:</a:t>
            </a:r>
            <a:endParaRPr lang="pt-BR" sz="2400" i="1" dirty="0">
              <a:solidFill>
                <a:schemeClr val="tx1">
                  <a:lumMod val="95000"/>
                  <a:lumOff val="5000"/>
                </a:schemeClr>
              </a:solidFill>
              <a:latin typeface="+mj-lt"/>
            </a:endParaRPr>
          </a:p>
        </p:txBody>
      </p:sp>
      <p:sp>
        <p:nvSpPr>
          <p:cNvPr id="11" name="CaixaDeTexto 10">
            <a:extLst>
              <a:ext uri="{FF2B5EF4-FFF2-40B4-BE49-F238E27FC236}">
                <a16:creationId xmlns:a16="http://schemas.microsoft.com/office/drawing/2014/main" id="{C78D53F5-85D8-E22F-191E-5F18BCD4D66D}"/>
              </a:ext>
            </a:extLst>
          </p:cNvPr>
          <p:cNvSpPr txBox="1"/>
          <p:nvPr userDrawn="1"/>
        </p:nvSpPr>
        <p:spPr>
          <a:xfrm>
            <a:off x="4831492" y="1028966"/>
            <a:ext cx="4572000" cy="523220"/>
          </a:xfrm>
          <a:prstGeom prst="rect">
            <a:avLst/>
          </a:prstGeom>
          <a:noFill/>
        </p:spPr>
        <p:txBody>
          <a:bodyPr wrap="square">
            <a:spAutoFit/>
          </a:bodyPr>
          <a:lstStyle/>
          <a:p>
            <a:r>
              <a:rPr lang="pt-BR" sz="2800" i="1" dirty="0">
                <a:solidFill>
                  <a:schemeClr val="tx1">
                    <a:lumMod val="95000"/>
                    <a:lumOff val="5000"/>
                  </a:schemeClr>
                </a:solidFill>
                <a:latin typeface="+mj-lt"/>
              </a:rPr>
              <a:t>Dados de três lados </a:t>
            </a:r>
            <a:endParaRPr lang="pt-BR" sz="2800" dirty="0">
              <a:solidFill>
                <a:schemeClr val="tx1">
                  <a:lumMod val="95000"/>
                  <a:lumOff val="5000"/>
                </a:schemeClr>
              </a:solidFill>
            </a:endParaRPr>
          </a:p>
        </p:txBody>
      </p:sp>
      <p:sp>
        <p:nvSpPr>
          <p:cNvPr id="12" name="CaixaDeTexto 11">
            <a:extLst>
              <a:ext uri="{FF2B5EF4-FFF2-40B4-BE49-F238E27FC236}">
                <a16:creationId xmlns:a16="http://schemas.microsoft.com/office/drawing/2014/main" id="{F9D65850-56FB-25C7-48F1-3F226F3F4D81}"/>
              </a:ext>
            </a:extLst>
          </p:cNvPr>
          <p:cNvSpPr txBox="1"/>
          <p:nvPr userDrawn="1"/>
        </p:nvSpPr>
        <p:spPr>
          <a:xfrm>
            <a:off x="3526797" y="1661006"/>
            <a:ext cx="4572000" cy="369332"/>
          </a:xfrm>
          <a:prstGeom prst="rect">
            <a:avLst/>
          </a:prstGeom>
          <a:noFill/>
        </p:spPr>
        <p:txBody>
          <a:bodyPr wrap="square">
            <a:spAutoFit/>
          </a:bodyPr>
          <a:lstStyle/>
          <a:p>
            <a:r>
              <a:rPr lang="pt-BR" sz="1800" i="1" dirty="0">
                <a:solidFill>
                  <a:schemeClr val="tx1">
                    <a:lumMod val="95000"/>
                    <a:lumOff val="5000"/>
                  </a:schemeClr>
                </a:solidFill>
                <a:latin typeface="+mj-lt"/>
              </a:rPr>
              <a:t>Relator: </a:t>
            </a:r>
            <a:endParaRPr lang="pt-BR" sz="1800" dirty="0">
              <a:solidFill>
                <a:schemeClr val="tx1">
                  <a:lumMod val="95000"/>
                  <a:lumOff val="5000"/>
                </a:schemeClr>
              </a:solidFill>
            </a:endParaRPr>
          </a:p>
        </p:txBody>
      </p:sp>
      <p:sp>
        <p:nvSpPr>
          <p:cNvPr id="13" name="CaixaDeTexto 12">
            <a:extLst>
              <a:ext uri="{FF2B5EF4-FFF2-40B4-BE49-F238E27FC236}">
                <a16:creationId xmlns:a16="http://schemas.microsoft.com/office/drawing/2014/main" id="{BCBEA0D0-06C8-C733-94C1-D1FB9ABA4FD3}"/>
              </a:ext>
            </a:extLst>
          </p:cNvPr>
          <p:cNvSpPr txBox="1"/>
          <p:nvPr userDrawn="1"/>
        </p:nvSpPr>
        <p:spPr>
          <a:xfrm>
            <a:off x="4351082" y="163342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 C. Brustelo </a:t>
            </a:r>
            <a:endParaRPr lang="pt-BR" sz="2000" dirty="0">
              <a:solidFill>
                <a:schemeClr val="tx1">
                  <a:lumMod val="95000"/>
                  <a:lumOff val="5000"/>
                </a:schemeClr>
              </a:solidFill>
            </a:endParaRPr>
          </a:p>
        </p:txBody>
      </p:sp>
      <p:sp>
        <p:nvSpPr>
          <p:cNvPr id="14" name="Retângulo 13">
            <a:extLst>
              <a:ext uri="{FF2B5EF4-FFF2-40B4-BE49-F238E27FC236}">
                <a16:creationId xmlns:a16="http://schemas.microsoft.com/office/drawing/2014/main" id="{73156EF6-77AF-6ED6-2452-9C1AB29B5962}"/>
              </a:ext>
            </a:extLst>
          </p:cNvPr>
          <p:cNvSpPr>
            <a:spLocks/>
          </p:cNvSpPr>
          <p:nvPr userDrawn="1"/>
        </p:nvSpPr>
        <p:spPr>
          <a:xfrm>
            <a:off x="308584" y="2718084"/>
            <a:ext cx="8424000" cy="360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sp>
        <p:nvSpPr>
          <p:cNvPr id="16" name="CaixaDeTexto 15">
            <a:extLst>
              <a:ext uri="{FF2B5EF4-FFF2-40B4-BE49-F238E27FC236}">
                <a16:creationId xmlns:a16="http://schemas.microsoft.com/office/drawing/2014/main" id="{195B6099-678E-C15E-472F-35EEAC911CA5}"/>
              </a:ext>
            </a:extLst>
          </p:cNvPr>
          <p:cNvSpPr txBox="1"/>
          <p:nvPr userDrawn="1"/>
        </p:nvSpPr>
        <p:spPr>
          <a:xfrm>
            <a:off x="308584" y="3178859"/>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spTree>
    <p:extLst>
      <p:ext uri="{BB962C8B-B14F-4D97-AF65-F5344CB8AC3E}">
        <p14:creationId xmlns:p14="http://schemas.microsoft.com/office/powerpoint/2010/main" val="136543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observações">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9" name="CaixaDeTexto 28">
            <a:extLst>
              <a:ext uri="{FF2B5EF4-FFF2-40B4-BE49-F238E27FC236}">
                <a16:creationId xmlns:a16="http://schemas.microsoft.com/office/drawing/2014/main" id="{0EF11436-CD8A-3A33-AC02-8FAE91676BDC}"/>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accent1">
                    <a:lumMod val="75000"/>
                  </a:schemeClr>
                </a:solidFill>
                <a:latin typeface="+mj-lt"/>
              </a:rPr>
              <a:t>Observações preliminares </a:t>
            </a:r>
            <a:r>
              <a:rPr lang="pt-BR" sz="1050" b="1" spc="90" baseline="0" dirty="0">
                <a:solidFill>
                  <a:schemeClr val="bg2">
                    <a:lumMod val="50000"/>
                  </a:schemeClr>
                </a:solidFill>
                <a:latin typeface="+mj-lt"/>
              </a:rPr>
              <a:t>--- Introdução Teórica --- Análise Experimental --- Comparação Teórico x Experimental --- Conclusões   </a:t>
            </a:r>
          </a:p>
        </p:txBody>
      </p:sp>
      <p:sp>
        <p:nvSpPr>
          <p:cNvPr id="8" name="CaixaDeTexto 7">
            <a:extLst>
              <a:ext uri="{FF2B5EF4-FFF2-40B4-BE49-F238E27FC236}">
                <a16:creationId xmlns:a16="http://schemas.microsoft.com/office/drawing/2014/main" id="{E4B060ED-A5FA-4BF8-B677-321E5D9D9638}"/>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Observações Preliminares</a:t>
            </a:r>
          </a:p>
        </p:txBody>
      </p:sp>
    </p:spTree>
    <p:extLst>
      <p:ext uri="{BB962C8B-B14F-4D97-AF65-F5344CB8AC3E}">
        <p14:creationId xmlns:p14="http://schemas.microsoft.com/office/powerpoint/2010/main" val="2336654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2A194221-327F-8555-79CB-65A15C8E7171}"/>
              </a:ext>
            </a:extLst>
          </p:cNvPr>
          <p:cNvSpPr txBox="1"/>
          <p:nvPr userDrawn="1"/>
        </p:nvSpPr>
        <p:spPr>
          <a:xfrm>
            <a:off x="2265792" y="3105834"/>
            <a:ext cx="4612415" cy="646331"/>
          </a:xfrm>
          <a:prstGeom prst="rect">
            <a:avLst/>
          </a:prstGeom>
          <a:noFill/>
        </p:spPr>
        <p:txBody>
          <a:bodyPr wrap="square" rtlCol="0">
            <a:spAutoFit/>
          </a:bodyPr>
          <a:lstStyle/>
          <a:p>
            <a:pPr algn="ctr"/>
            <a:r>
              <a:rPr lang="pt-BR" sz="3600" b="1" i="1" u="sng" dirty="0">
                <a:latin typeface="+mj-lt"/>
              </a:rPr>
              <a:t>Introdução Teórica</a:t>
            </a:r>
          </a:p>
        </p:txBody>
      </p:sp>
    </p:spTree>
    <p:extLst>
      <p:ext uri="{BB962C8B-B14F-4D97-AF65-F5344CB8AC3E}">
        <p14:creationId xmlns:p14="http://schemas.microsoft.com/office/powerpoint/2010/main" val="181128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introdu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28" name="CaixaDeTexto 27">
            <a:extLst>
              <a:ext uri="{FF2B5EF4-FFF2-40B4-BE49-F238E27FC236}">
                <a16:creationId xmlns:a16="http://schemas.microsoft.com/office/drawing/2014/main" id="{6CC84E99-017F-D0E0-2E2E-C23C8F775B17}"/>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a:t>
            </a:r>
            <a:r>
              <a:rPr lang="pt-BR" sz="1050" b="1" spc="90" baseline="0" dirty="0">
                <a:solidFill>
                  <a:schemeClr val="accent1">
                    <a:lumMod val="75000"/>
                  </a:schemeClr>
                </a:solidFill>
                <a:latin typeface="+mj-lt"/>
              </a:rPr>
              <a:t>Introdução Teórica </a:t>
            </a:r>
            <a:r>
              <a:rPr lang="pt-BR" sz="1050" b="1" spc="90" baseline="0" dirty="0">
                <a:solidFill>
                  <a:schemeClr val="bg2">
                    <a:lumMod val="50000"/>
                  </a:schemeClr>
                </a:solidFill>
                <a:latin typeface="+mj-lt"/>
              </a:rPr>
              <a:t>--- Análise Experimental ---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2" name="CaixaDeTexto 1">
            <a:extLst>
              <a:ext uri="{FF2B5EF4-FFF2-40B4-BE49-F238E27FC236}">
                <a16:creationId xmlns:a16="http://schemas.microsoft.com/office/drawing/2014/main" id="{3D9C0B9A-25B3-4A51-AB22-48A56A6FD2AF}"/>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Introdução Teórica</a:t>
            </a:r>
          </a:p>
        </p:txBody>
      </p:sp>
    </p:spTree>
    <p:extLst>
      <p:ext uri="{BB962C8B-B14F-4D97-AF65-F5344CB8AC3E}">
        <p14:creationId xmlns:p14="http://schemas.microsoft.com/office/powerpoint/2010/main" val="33261366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2478498" y="3105834"/>
            <a:ext cx="4187003" cy="646331"/>
          </a:xfrm>
          <a:prstGeom prst="rect">
            <a:avLst/>
          </a:prstGeom>
          <a:noFill/>
        </p:spPr>
        <p:txBody>
          <a:bodyPr wrap="square" rtlCol="0">
            <a:spAutoFit/>
          </a:bodyPr>
          <a:lstStyle/>
          <a:p>
            <a:pPr algn="ctr"/>
            <a:r>
              <a:rPr lang="pt-BR" sz="3600" b="1" i="1" u="sng" dirty="0">
                <a:latin typeface="+mj-lt"/>
              </a:rPr>
              <a:t>Análise Experimental</a:t>
            </a:r>
          </a:p>
        </p:txBody>
      </p:sp>
    </p:spTree>
    <p:extLst>
      <p:ext uri="{BB962C8B-B14F-4D97-AF65-F5344CB8AC3E}">
        <p14:creationId xmlns:p14="http://schemas.microsoft.com/office/powerpoint/2010/main" val="4095360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analise">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t>
            </a:r>
            <a:r>
              <a:rPr lang="pt-BR" sz="1050" b="1" spc="90" baseline="0" dirty="0">
                <a:solidFill>
                  <a:schemeClr val="accent1">
                    <a:lumMod val="75000"/>
                  </a:schemeClr>
                </a:solidFill>
                <a:latin typeface="+mj-lt"/>
              </a:rPr>
              <a:t>Análise Experimental </a:t>
            </a:r>
            <a:r>
              <a:rPr lang="pt-BR" sz="1050" b="1" spc="90" baseline="0" dirty="0">
                <a:solidFill>
                  <a:schemeClr val="bg2">
                    <a:lumMod val="50000"/>
                  </a:schemeClr>
                </a:solidFill>
                <a:latin typeface="+mj-lt"/>
              </a:rPr>
              <a:t>--- Comparação Teórico </a:t>
            </a:r>
            <a:r>
              <a:rPr lang="pt-BR" sz="1050" b="1" spc="90" baseline="0" dirty="0" err="1">
                <a:solidFill>
                  <a:schemeClr val="bg2">
                    <a:lumMod val="50000"/>
                  </a:schemeClr>
                </a:solidFill>
                <a:latin typeface="+mj-lt"/>
              </a:rPr>
              <a:t>x</a:t>
            </a:r>
            <a:r>
              <a:rPr lang="pt-BR" sz="1050" b="1" spc="90" baseline="0" dirty="0">
                <a:solidFill>
                  <a:schemeClr val="bg2">
                    <a:lumMod val="50000"/>
                  </a:schemeClr>
                </a:solidFill>
                <a:latin typeface="+mj-lt"/>
              </a:rPr>
              <a:t> Experimental --- Conclusões   </a:t>
            </a:r>
          </a:p>
        </p:txBody>
      </p:sp>
      <p:sp>
        <p:nvSpPr>
          <p:cNvPr id="9" name="CaixaDeTexto 8">
            <a:extLst>
              <a:ext uri="{FF2B5EF4-FFF2-40B4-BE49-F238E27FC236}">
                <a16:creationId xmlns:a16="http://schemas.microsoft.com/office/drawing/2014/main" id="{38C44323-67FC-4255-A0F7-FD380C6DE8E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Análise Experimental</a:t>
            </a:r>
          </a:p>
        </p:txBody>
      </p:sp>
    </p:spTree>
    <p:extLst>
      <p:ext uri="{BB962C8B-B14F-4D97-AF65-F5344CB8AC3E}">
        <p14:creationId xmlns:p14="http://schemas.microsoft.com/office/powerpoint/2010/main" val="28746878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1_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1209797" y="3105834"/>
            <a:ext cx="6724406" cy="646331"/>
          </a:xfrm>
          <a:prstGeom prst="rect">
            <a:avLst/>
          </a:prstGeom>
          <a:noFill/>
        </p:spPr>
        <p:txBody>
          <a:bodyPr wrap="square" rtlCol="0">
            <a:spAutoFit/>
          </a:bodyPr>
          <a:lstStyle/>
          <a:p>
            <a:pPr algn="ctr"/>
            <a:r>
              <a:rPr lang="pt-BR" sz="3600" b="1" i="1" u="sng" dirty="0">
                <a:latin typeface="+mj-lt"/>
              </a:rPr>
              <a:t>Comparação Teórico x Experimental</a:t>
            </a:r>
          </a:p>
        </p:txBody>
      </p:sp>
    </p:spTree>
    <p:extLst>
      <p:ext uri="{BB962C8B-B14F-4D97-AF65-F5344CB8AC3E}">
        <p14:creationId xmlns:p14="http://schemas.microsoft.com/office/powerpoint/2010/main" val="13074384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omparação">
    <p:spTree>
      <p:nvGrpSpPr>
        <p:cNvPr id="1" name=""/>
        <p:cNvGrpSpPr/>
        <p:nvPr/>
      </p:nvGrpSpPr>
      <p:grpSpPr>
        <a:xfrm>
          <a:off x="0" y="0"/>
          <a:ext cx="0" cy="0"/>
          <a:chOff x="0" y="0"/>
          <a:chExt cx="0" cy="0"/>
        </a:xfrm>
      </p:grpSpPr>
      <p:sp>
        <p:nvSpPr>
          <p:cNvPr id="22" name="CaixaDeTexto 21">
            <a:extLst>
              <a:ext uri="{FF2B5EF4-FFF2-40B4-BE49-F238E27FC236}">
                <a16:creationId xmlns:a16="http://schemas.microsoft.com/office/drawing/2014/main" id="{AA4C0A07-F36B-E209-971F-F0935E0AEF03}"/>
              </a:ext>
            </a:extLst>
          </p:cNvPr>
          <p:cNvSpPr txBox="1"/>
          <p:nvPr userDrawn="1"/>
        </p:nvSpPr>
        <p:spPr>
          <a:xfrm>
            <a:off x="63264" y="238901"/>
            <a:ext cx="1153378" cy="300082"/>
          </a:xfrm>
          <a:prstGeom prst="rect">
            <a:avLst/>
          </a:prstGeom>
          <a:noFill/>
        </p:spPr>
        <p:txBody>
          <a:bodyPr wrap="square" rtlCol="0">
            <a:spAutoFit/>
          </a:bodyPr>
          <a:lstStyle/>
          <a:p>
            <a:r>
              <a:rPr lang="pt-BR" sz="1350" b="0" i="1" dirty="0">
                <a:latin typeface="+mj-lt"/>
              </a:rPr>
              <a:t>IYPT 2022</a:t>
            </a:r>
          </a:p>
        </p:txBody>
      </p:sp>
      <p:sp>
        <p:nvSpPr>
          <p:cNvPr id="23" name="Retângulo 22">
            <a:extLst>
              <a:ext uri="{FF2B5EF4-FFF2-40B4-BE49-F238E27FC236}">
                <a16:creationId xmlns:a16="http://schemas.microsoft.com/office/drawing/2014/main" id="{8726848A-E631-A58E-4AC7-D99A46718227}"/>
              </a:ext>
            </a:extLst>
          </p:cNvPr>
          <p:cNvSpPr>
            <a:spLocks/>
          </p:cNvSpPr>
          <p:nvPr userDrawn="1"/>
        </p:nvSpPr>
        <p:spPr>
          <a:xfrm>
            <a:off x="920584" y="376020"/>
            <a:ext cx="7452000" cy="43200"/>
          </a:xfrm>
          <a:prstGeom prst="rect">
            <a:avLst/>
          </a:prstGeom>
          <a:gradFill flip="none" rotWithShape="1">
            <a:gsLst>
              <a:gs pos="0">
                <a:schemeClr val="tx2">
                  <a:lumMod val="97000"/>
                </a:schemeClr>
              </a:gs>
              <a:gs pos="53000">
                <a:schemeClr val="tx2">
                  <a:lumMod val="77461"/>
                </a:schemeClr>
              </a:gs>
              <a:gs pos="100000">
                <a:schemeClr val="tx2">
                  <a:shade val="100000"/>
                  <a:satMod val="115000"/>
                  <a:lumMod val="84000"/>
                </a:schemeClr>
              </a:gs>
            </a:gsLst>
            <a:path path="circle">
              <a:fillToRect r="100000" b="100000"/>
            </a:path>
            <a:tileRect l="-100000" t="-100000"/>
          </a:gradFill>
          <a:ln w="9525">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sz="1350"/>
          </a:p>
        </p:txBody>
      </p:sp>
      <p:pic>
        <p:nvPicPr>
          <p:cNvPr id="25" name="Imagem 24">
            <a:extLst>
              <a:ext uri="{FF2B5EF4-FFF2-40B4-BE49-F238E27FC236}">
                <a16:creationId xmlns:a16="http://schemas.microsoft.com/office/drawing/2014/main" id="{DA068B4D-0188-45E1-BD87-6FF694DFB283}"/>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5330" t="-442" r="25691" b="-1674"/>
          <a:stretch/>
        </p:blipFill>
        <p:spPr>
          <a:xfrm>
            <a:off x="8467688" y="27709"/>
            <a:ext cx="611654" cy="621406"/>
          </a:xfrm>
          <a:prstGeom prst="ellipse">
            <a:avLst/>
          </a:prstGeom>
        </p:spPr>
      </p:pic>
      <p:sp>
        <p:nvSpPr>
          <p:cNvPr id="26" name="Retângulo 25">
            <a:extLst>
              <a:ext uri="{FF2B5EF4-FFF2-40B4-BE49-F238E27FC236}">
                <a16:creationId xmlns:a16="http://schemas.microsoft.com/office/drawing/2014/main" id="{13A9F2E0-E0E2-FC38-96EF-1C0F5411A46A}"/>
              </a:ext>
            </a:extLst>
          </p:cNvPr>
          <p:cNvSpPr/>
          <p:nvPr userDrawn="1"/>
        </p:nvSpPr>
        <p:spPr>
          <a:xfrm>
            <a:off x="0" y="6619099"/>
            <a:ext cx="9144000" cy="238901"/>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pt-BR"/>
          </a:p>
        </p:txBody>
      </p:sp>
      <p:sp>
        <p:nvSpPr>
          <p:cNvPr id="27" name="Slide Number Placeholder 5">
            <a:extLst>
              <a:ext uri="{FF2B5EF4-FFF2-40B4-BE49-F238E27FC236}">
                <a16:creationId xmlns:a16="http://schemas.microsoft.com/office/drawing/2014/main" id="{92A39929-7AE0-AB9E-D2A3-853ECC0469DA}"/>
              </a:ext>
            </a:extLst>
          </p:cNvPr>
          <p:cNvSpPr>
            <a:spLocks noGrp="1"/>
          </p:cNvSpPr>
          <p:nvPr>
            <p:ph type="sldNum" sz="quarter" idx="12"/>
          </p:nvPr>
        </p:nvSpPr>
        <p:spPr>
          <a:xfrm>
            <a:off x="8672945" y="6555986"/>
            <a:ext cx="478234" cy="365125"/>
          </a:xfrm>
        </p:spPr>
        <p:txBody>
          <a:bodyPr/>
          <a:lstStyle>
            <a:lvl1pPr>
              <a:defRPr sz="1000">
                <a:solidFill>
                  <a:schemeClr val="bg2">
                    <a:lumMod val="25000"/>
                  </a:schemeClr>
                </a:solidFill>
                <a:latin typeface="+mj-lt"/>
              </a:defRPr>
            </a:lvl1pPr>
          </a:lstStyle>
          <a:p>
            <a:fld id="{9892FFFB-AE51-A74C-8150-E041A9400B6F}" type="slidenum">
              <a:rPr lang="pt-BR" smtClean="0"/>
              <a:pPr/>
              <a:t>‹nº›</a:t>
            </a:fld>
            <a:endParaRPr lang="pt-BR"/>
          </a:p>
        </p:txBody>
      </p:sp>
      <p:sp>
        <p:nvSpPr>
          <p:cNvPr id="8" name="CaixaDeTexto 7">
            <a:extLst>
              <a:ext uri="{FF2B5EF4-FFF2-40B4-BE49-F238E27FC236}">
                <a16:creationId xmlns:a16="http://schemas.microsoft.com/office/drawing/2014/main" id="{9D24032C-AB92-0C15-4EEB-DE371CBB512E}"/>
              </a:ext>
            </a:extLst>
          </p:cNvPr>
          <p:cNvSpPr txBox="1"/>
          <p:nvPr userDrawn="1"/>
        </p:nvSpPr>
        <p:spPr>
          <a:xfrm>
            <a:off x="-7179" y="6607743"/>
            <a:ext cx="8569288" cy="253916"/>
          </a:xfrm>
          <a:prstGeom prst="rect">
            <a:avLst/>
          </a:prstGeom>
          <a:noFill/>
        </p:spPr>
        <p:txBody>
          <a:bodyPr wrap="square" rtlCol="0">
            <a:spAutoFit/>
          </a:bodyPr>
          <a:lstStyle/>
          <a:p>
            <a:r>
              <a:rPr lang="pt-BR" sz="1050" b="1" spc="90" baseline="0" dirty="0">
                <a:solidFill>
                  <a:schemeClr val="bg2">
                    <a:lumMod val="50000"/>
                  </a:schemeClr>
                </a:solidFill>
                <a:latin typeface="+mj-lt"/>
              </a:rPr>
              <a:t>Observações preliminares --- Introdução Teórica --- Análise Experimental --- </a:t>
            </a:r>
            <a:r>
              <a:rPr lang="pt-BR" sz="1050" b="1" spc="90" baseline="0" dirty="0">
                <a:solidFill>
                  <a:schemeClr val="accent1">
                    <a:lumMod val="75000"/>
                  </a:schemeClr>
                </a:solidFill>
                <a:latin typeface="+mj-lt"/>
              </a:rPr>
              <a:t>Comparação Teórico </a:t>
            </a:r>
            <a:r>
              <a:rPr lang="pt-BR" sz="1050" b="1" spc="90" baseline="0" dirty="0" err="1">
                <a:solidFill>
                  <a:schemeClr val="accent1">
                    <a:lumMod val="75000"/>
                  </a:schemeClr>
                </a:solidFill>
                <a:latin typeface="+mj-lt"/>
              </a:rPr>
              <a:t>x</a:t>
            </a:r>
            <a:r>
              <a:rPr lang="pt-BR" sz="1050" b="1" spc="90" baseline="0" dirty="0">
                <a:solidFill>
                  <a:schemeClr val="accent1">
                    <a:lumMod val="75000"/>
                  </a:schemeClr>
                </a:solidFill>
                <a:latin typeface="+mj-lt"/>
              </a:rPr>
              <a:t> Experimental </a:t>
            </a:r>
            <a:r>
              <a:rPr lang="pt-BR" sz="1050" b="1" spc="90" baseline="0" dirty="0">
                <a:solidFill>
                  <a:schemeClr val="bg2">
                    <a:lumMod val="50000"/>
                  </a:schemeClr>
                </a:solidFill>
                <a:latin typeface="+mj-lt"/>
              </a:rPr>
              <a:t>--- Conclusões   </a:t>
            </a:r>
          </a:p>
        </p:txBody>
      </p:sp>
      <p:sp>
        <p:nvSpPr>
          <p:cNvPr id="9" name="CaixaDeTexto 8">
            <a:extLst>
              <a:ext uri="{FF2B5EF4-FFF2-40B4-BE49-F238E27FC236}">
                <a16:creationId xmlns:a16="http://schemas.microsoft.com/office/drawing/2014/main" id="{EB4DA6A8-2E90-4834-B2F5-A8EA593DA21D}"/>
              </a:ext>
            </a:extLst>
          </p:cNvPr>
          <p:cNvSpPr txBox="1"/>
          <p:nvPr userDrawn="1"/>
        </p:nvSpPr>
        <p:spPr>
          <a:xfrm>
            <a:off x="90462" y="550339"/>
            <a:ext cx="4851189" cy="461665"/>
          </a:xfrm>
          <a:prstGeom prst="rect">
            <a:avLst/>
          </a:prstGeom>
          <a:noFill/>
        </p:spPr>
        <p:txBody>
          <a:bodyPr wrap="square" rtlCol="0">
            <a:spAutoFit/>
          </a:bodyPr>
          <a:lstStyle/>
          <a:p>
            <a:r>
              <a:rPr lang="pt-BR" sz="2400" i="1" dirty="0">
                <a:latin typeface="+mj-lt"/>
              </a:rPr>
              <a:t>Comparação Teórico x Experimental</a:t>
            </a:r>
          </a:p>
        </p:txBody>
      </p:sp>
    </p:spTree>
    <p:extLst>
      <p:ext uri="{BB962C8B-B14F-4D97-AF65-F5344CB8AC3E}">
        <p14:creationId xmlns:p14="http://schemas.microsoft.com/office/powerpoint/2010/main" val="1476076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92FFFB-AE51-A74C-8150-E041A9400B6F}" type="slidenum">
              <a:rPr lang="pt-BR" smtClean="0"/>
              <a:t>‹nº›</a:t>
            </a:fld>
            <a:endParaRPr lang="pt-BR"/>
          </a:p>
        </p:txBody>
      </p:sp>
    </p:spTree>
    <p:extLst>
      <p:ext uri="{BB962C8B-B14F-4D97-AF65-F5344CB8AC3E}">
        <p14:creationId xmlns:p14="http://schemas.microsoft.com/office/powerpoint/2010/main" val="2302731496"/>
      </p:ext>
    </p:extLst>
  </p:cSld>
  <p:clrMap bg1="lt1" tx1="dk1" bg2="lt2" tx2="dk2" accent1="accent1" accent2="accent2" accent3="accent3" accent4="accent4" accent5="accent5" accent6="accent6" hlink="hlink" folHlink="folHlink"/>
  <p:sldLayoutIdLst>
    <p:sldLayoutId id="2147483685" r:id="rId1"/>
    <p:sldLayoutId id="2147483708" r:id="rId2"/>
    <p:sldLayoutId id="2147483691" r:id="rId3"/>
    <p:sldLayoutId id="2147483714" r:id="rId4"/>
    <p:sldLayoutId id="2147483698" r:id="rId5"/>
    <p:sldLayoutId id="2147483715" r:id="rId6"/>
    <p:sldLayoutId id="2147483699" r:id="rId7"/>
    <p:sldLayoutId id="2147483716" r:id="rId8"/>
    <p:sldLayoutId id="2147483700" r:id="rId9"/>
    <p:sldLayoutId id="2147483717" r:id="rId10"/>
    <p:sldLayoutId id="2147483701" r:id="rId11"/>
    <p:sldLayoutId id="2147483713" r:id="rId12"/>
    <p:sldLayoutId id="2147483719" r:id="rId13"/>
    <p:sldLayoutId id="2147483703" r:id="rId14"/>
    <p:sldLayoutId id="2147483704" r:id="rId15"/>
    <p:sldLayoutId id="2147483705" r:id="rId16"/>
    <p:sldLayoutId id="2147483706" r:id="rId17"/>
    <p:sldLayoutId id="2147483707" r:id="rId18"/>
    <p:sldLayoutId id="2147483718" r:id="rId19"/>
    <p:sldLayoutId id="2147483720" r:id="rId20"/>
    <p:sldLayoutId id="2147483721" r:id="rId21"/>
    <p:sldLayoutId id="2147483702" r:id="rId22"/>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2.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9.png"/><Relationship Id="rId7"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5.png"/><Relationship Id="rId5" Type="http://schemas.openxmlformats.org/officeDocument/2006/relationships/image" Target="../media/image32.png"/><Relationship Id="rId10" Type="http://schemas.openxmlformats.org/officeDocument/2006/relationships/image" Target="../media/image30.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650.png"/><Relationship Id="rId2" Type="http://schemas.openxmlformats.org/officeDocument/2006/relationships/image" Target="../media/image61.jp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590.png"/><Relationship Id="rId2" Type="http://schemas.openxmlformats.org/officeDocument/2006/relationships/image" Target="../media/image75.png"/><Relationship Id="rId1" Type="http://schemas.openxmlformats.org/officeDocument/2006/relationships/slideLayout" Target="../slideLayouts/slideLayout7.xml"/><Relationship Id="rId6" Type="http://schemas.openxmlformats.org/officeDocument/2006/relationships/image" Target="../media/image580.png"/><Relationship Id="rId5" Type="http://schemas.openxmlformats.org/officeDocument/2006/relationships/image" Target="../media/image571.png"/><Relationship Id="rId4" Type="http://schemas.openxmlformats.org/officeDocument/2006/relationships/image" Target="../media/image561.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62.jpeg"/><Relationship Id="rId1" Type="http://schemas.openxmlformats.org/officeDocument/2006/relationships/slideLayout" Target="../slideLayouts/slideLayout7.xml"/><Relationship Id="rId4" Type="http://schemas.openxmlformats.org/officeDocument/2006/relationships/image" Target="../media/image570.png"/></Relationships>
</file>

<file path=ppt/slides/_rels/slide1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image" Target="../media/image600.png"/><Relationship Id="rId5" Type="http://schemas.openxmlformats.org/officeDocument/2006/relationships/image" Target="../media/image57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65.jpeg"/><Relationship Id="rId1" Type="http://schemas.openxmlformats.org/officeDocument/2006/relationships/slideLayout" Target="../slideLayouts/slideLayout9.xml"/><Relationship Id="rId6" Type="http://schemas.openxmlformats.org/officeDocument/2006/relationships/image" Target="../media/image65.png"/><Relationship Id="rId5" Type="http://schemas.openxmlformats.org/officeDocument/2006/relationships/image" Target="../media/image63.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80.png"/><Relationship Id="rId2" Type="http://schemas.openxmlformats.org/officeDocument/2006/relationships/image" Target="../media/image66.jpe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62.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image" Target="../media/image95.png"/><Relationship Id="rId7" Type="http://schemas.openxmlformats.org/officeDocument/2006/relationships/image" Target="../media/image74.png"/><Relationship Id="rId12" Type="http://schemas.openxmlformats.org/officeDocument/2006/relationships/image" Target="../media/image99.png"/><Relationship Id="rId2" Type="http://schemas.openxmlformats.org/officeDocument/2006/relationships/image" Target="../media/image69.jpeg"/><Relationship Id="rId1" Type="http://schemas.openxmlformats.org/officeDocument/2006/relationships/slideLayout" Target="../slideLayouts/slideLayout9.xml"/><Relationship Id="rId11" Type="http://schemas.openxmlformats.org/officeDocument/2006/relationships/image" Target="../media/image98.png"/><Relationship Id="rId10" Type="http://schemas.openxmlformats.org/officeDocument/2006/relationships/image" Target="../media/image71.png"/><Relationship Id="rId9" Type="http://schemas.openxmlformats.org/officeDocument/2006/relationships/image" Target="../media/image70.png"/></Relationships>
</file>

<file path=ppt/slides/_rels/slide2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100.png"/><Relationship Id="rId7" Type="http://schemas.openxmlformats.org/officeDocument/2006/relationships/image" Target="../media/image74.png"/><Relationship Id="rId2" Type="http://schemas.openxmlformats.org/officeDocument/2006/relationships/image" Target="../media/image100.jpeg"/><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95.png"/><Relationship Id="rId5" Type="http://schemas.openxmlformats.org/officeDocument/2006/relationships/image" Target="../media/image101.png"/><Relationship Id="rId10" Type="http://schemas.openxmlformats.org/officeDocument/2006/relationships/image" Target="../media/image105.png"/><Relationship Id="rId4"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03.jpeg"/><Relationship Id="rId1" Type="http://schemas.openxmlformats.org/officeDocument/2006/relationships/slideLayout" Target="../slideLayouts/slideLayout9.xml"/><Relationship Id="rId6" Type="http://schemas.openxmlformats.org/officeDocument/2006/relationships/image" Target="../media/image95.png"/><Relationship Id="rId5" Type="http://schemas.openxmlformats.org/officeDocument/2006/relationships/image" Target="../media/image107.png"/></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5.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png"/><Relationship Id="rId11" Type="http://schemas.openxmlformats.org/officeDocument/2006/relationships/image" Target="../media/image8.png"/><Relationship Id="rId5" Type="http://schemas.openxmlformats.org/officeDocument/2006/relationships/image" Target="../media/image33.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1.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4.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5.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6.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0.png"/><Relationship Id="rId7" Type="http://schemas.openxmlformats.org/officeDocument/2006/relationships/image" Target="../media/image109.png"/><Relationship Id="rId2" Type="http://schemas.openxmlformats.org/officeDocument/2006/relationships/image" Target="../media/image1040.png"/><Relationship Id="rId1" Type="http://schemas.openxmlformats.org/officeDocument/2006/relationships/slideLayout" Target="../slideLayouts/slideLayout16.xml"/><Relationship Id="rId6" Type="http://schemas.openxmlformats.org/officeDocument/2006/relationships/image" Target="../media/image108.png"/><Relationship Id="rId5" Type="http://schemas.openxmlformats.org/officeDocument/2006/relationships/image" Target="../media/image1070.png"/><Relationship Id="rId4" Type="http://schemas.openxmlformats.org/officeDocument/2006/relationships/image" Target="../media/image106.png"/></Relationships>
</file>

<file path=ppt/slides/_rels/slide3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6.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9.png"/><Relationship Id="rId7" Type="http://schemas.microsoft.com/office/2007/relationships/hdphoto" Target="../media/hdphoto6.wdp"/><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png"/><Relationship Id="rId11" Type="http://schemas.microsoft.com/office/2007/relationships/hdphoto" Target="../media/hdphoto8.wdp"/><Relationship Id="rId5" Type="http://schemas.openxmlformats.org/officeDocument/2006/relationships/image" Target="../media/image10.png"/><Relationship Id="rId10" Type="http://schemas.openxmlformats.org/officeDocument/2006/relationships/image" Target="../media/image13.png"/><Relationship Id="rId4" Type="http://schemas.microsoft.com/office/2007/relationships/hdphoto" Target="../media/hdphoto5.wdp"/><Relationship Id="rId9" Type="http://schemas.microsoft.com/office/2007/relationships/hdphoto" Target="../media/hdphoto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8.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9.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20.xml"/><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1.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7.png"/><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19.png"/><Relationship Id="rId20" Type="http://schemas.openxmlformats.org/officeDocument/2006/relationships/customXml" Target="../ink/ink6.xml"/><Relationship Id="rId1" Type="http://schemas.openxmlformats.org/officeDocument/2006/relationships/slideLayout" Target="../slideLayouts/slideLayout5.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png"/><Relationship Id="rId5" Type="http://schemas.openxmlformats.org/officeDocument/2006/relationships/image" Target="../media/image190.png"/><Relationship Id="rId23" Type="http://schemas.openxmlformats.org/officeDocument/2006/relationships/customXml" Target="../ink/ink9.xml"/><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customXml" Target="../ink/ink8.xml"/></Relationships>
</file>

<file path=ppt/slides/_rels/slide9.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customXml" Target="../ink/ink10.xml"/><Relationship Id="rId7" Type="http://schemas.openxmlformats.org/officeDocument/2006/relationships/customXml" Target="../ink/ink13.xml"/><Relationship Id="rId2" Type="http://schemas.openxmlformats.org/officeDocument/2006/relationships/image" Target="../media/image20.png"/><Relationship Id="rId1" Type="http://schemas.openxmlformats.org/officeDocument/2006/relationships/slideLayout" Target="../slideLayouts/slideLayout5.xml"/><Relationship Id="rId6" Type="http://schemas.openxmlformats.org/officeDocument/2006/relationships/customXml" Target="../ink/ink12.xml"/><Relationship Id="rId5" Type="http://schemas.openxmlformats.org/officeDocument/2006/relationships/customXml" Target="../ink/ink11.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descr="Tela de computador com jogo&#10;&#10;Descrição gerada automaticamente com confiança média">
            <a:extLst>
              <a:ext uri="{FF2B5EF4-FFF2-40B4-BE49-F238E27FC236}">
                <a16:creationId xmlns:a16="http://schemas.microsoft.com/office/drawing/2014/main" id="{AF99D639-57C5-6741-93AD-F03413183AF1}"/>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03174" y="3294376"/>
            <a:ext cx="4237704" cy="2994142"/>
          </a:xfrm>
          <a:prstGeom prst="rect">
            <a:avLst/>
          </a:prstGeom>
          <a:ln w="762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794762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12"/>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 Energia dissipada</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1ª colisão</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659528" y="3600637"/>
            <a:ext cx="2197033" cy="400110"/>
          </a:xfrm>
          <a:prstGeom prst="rect">
            <a:avLst/>
          </a:prstGeom>
          <a:noFill/>
        </p:spPr>
        <p:txBody>
          <a:bodyPr wrap="square" rtlCol="0">
            <a:spAutoFit/>
          </a:bodyPr>
          <a:lstStyle/>
          <a:p>
            <a:r>
              <a:rPr lang="pt-BR" sz="2000" b="1" dirty="0">
                <a:solidFill>
                  <a:srgbClr val="00B050"/>
                </a:solidFill>
              </a:rPr>
              <a:t>(1)</a:t>
            </a:r>
            <a:r>
              <a:rPr lang="pt-BR" dirty="0"/>
              <a:t> 2ª Lei de Newton</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2054657" y="3594536"/>
            <a:ext cx="4259645" cy="400110"/>
          </a:xfrm>
          <a:prstGeom prst="rect">
            <a:avLst/>
          </a:prstGeom>
          <a:noFill/>
        </p:spPr>
        <p:txBody>
          <a:bodyPr wrap="square" rtlCol="0">
            <a:spAutoFit/>
          </a:bodyPr>
          <a:lstStyle/>
          <a:p>
            <a:r>
              <a:rPr lang="pt-BR" sz="2000" b="1" dirty="0">
                <a:solidFill>
                  <a:schemeClr val="accent2"/>
                </a:solidFill>
              </a:rPr>
              <a:t>(2)</a:t>
            </a:r>
            <a:r>
              <a:rPr lang="pt-BR" dirty="0"/>
              <a:t> Simetria rotacional + Equações de Euler</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2037455" y="3999940"/>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2037455" y="3999940"/>
                <a:ext cx="4351704" cy="333489"/>
              </a:xfrm>
              <a:prstGeom prst="rect">
                <a:avLst/>
              </a:prstGeom>
              <a:blipFill>
                <a:blip r:embed="rId3"/>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colisões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7"/>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8"/>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9"/>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0"/>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1"/>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57479" cy="246221"/>
          </a:xfrm>
          <a:prstGeom prst="rect">
            <a:avLst/>
          </a:prstGeom>
          <a:noFill/>
        </p:spPr>
        <p:txBody>
          <a:bodyPr wrap="none" lIns="0" tIns="0" rIns="0" bIns="0" rtlCol="0">
            <a:spAutoFit/>
          </a:bodyPr>
          <a:lstStyle/>
          <a:p>
            <a:r>
              <a:rPr lang="pt-BR" sz="1600" dirty="0"/>
              <a:t>dissipação</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𝐿</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𝑝𝑜𝑡𝑒𝑛𝑐𝑖𝑎𝑙</m:t>
                      </m:r>
                      <m:r>
                        <a:rPr lang="pt-BR" i="1">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𝐿</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i="1">
                          <a:latin typeface="Cambria Math" panose="02040503050406030204" pitchFamily="18" charset="0"/>
                        </a:rPr>
                        <m:t>𝑒𝑛𝑒𝑟𝑔𝑖𝑎</m:t>
                      </m:r>
                      <m:r>
                        <a:rPr lang="pt-BR" i="1">
                          <a:latin typeface="Cambria Math" panose="02040503050406030204" pitchFamily="18" charset="0"/>
                        </a:rPr>
                        <m:t> </m:t>
                      </m:r>
                      <m:r>
                        <a:rPr lang="pt-BR" b="0" i="1" smtClean="0">
                          <a:latin typeface="Cambria Math" panose="02040503050406030204" pitchFamily="18" charset="0"/>
                        </a:rPr>
                        <m:t>𝑝𝑜𝑡𝑒𝑛𝑐𝑖𝑎𝑙</m:t>
                      </m:r>
                      <m:r>
                        <a:rPr lang="pt-BR" b="0" i="1" smtClean="0">
                          <a:latin typeface="Cambria Math" panose="02040503050406030204" pitchFamily="18" charset="0"/>
                        </a:rPr>
                        <m:t> </m:t>
                      </m:r>
                      <m:r>
                        <a:rPr lang="pt-BR" i="1">
                          <a:latin typeface="Cambria Math" panose="02040503050406030204" pitchFamily="18" charset="0"/>
                        </a:rPr>
                        <m:t>𝑑𝑜</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𝑓𝑎𝑐𝑒</m:t>
                      </m:r>
                      <m:r>
                        <a:rPr lang="pt-BR" b="0" i="1" smtClean="0">
                          <a:latin typeface="Cambria Math" panose="02040503050406030204" pitchFamily="18" charset="0"/>
                        </a:rPr>
                        <m:t>"</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𝑙𝑎𝑑𝑜</m:t>
                      </m:r>
                      <m:r>
                        <a:rPr lang="pt-BR" b="0" i="1" smtClean="0">
                          <a:latin typeface="Cambria Math" panose="02040503050406030204" pitchFamily="18" charset="0"/>
                        </a:rPr>
                        <m:t>"</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𝑓𝑎𝑡𝑜𝑟</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𝑚𝑢𝑙𝑡𝑖𝑝𝑙𝑖𝑐𝑖𝑑𝑎𝑑𝑒</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𝑒𝑠𝑡𝑎𝑑𝑜</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12"/>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Definições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12"/>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Arranjo canônico para sistema de dois níveis</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160868" y="2086172"/>
            <a:ext cx="1727199" cy="880369"/>
          </a:xfrm>
          <a:prstGeom prst="rect">
            <a:avLst/>
          </a:prstGeom>
          <a:noFill/>
        </p:spPr>
        <p:txBody>
          <a:bodyPr wrap="square">
            <a:spAutoFit/>
          </a:bodyPr>
          <a:lstStyle/>
          <a:p>
            <a:pPr algn="ctr">
              <a:lnSpc>
                <a:spcPct val="150000"/>
              </a:lnSpc>
            </a:pPr>
            <a:r>
              <a:rPr lang="pt-BR" dirty="0"/>
              <a:t>D</a:t>
            </a:r>
            <a:r>
              <a:rPr lang="pt-BR" sz="1800" dirty="0"/>
              <a:t>istribuição de </a:t>
            </a:r>
          </a:p>
          <a:p>
            <a:pPr algn="ctr">
              <a:lnSpc>
                <a:spcPct val="150000"/>
              </a:lnSpc>
            </a:pPr>
            <a:r>
              <a:rPr lang="pt-BR" sz="1800" dirty="0"/>
              <a:t>Boltzmann </a:t>
            </a:r>
            <a:endParaRPr lang="pt-BR" dirty="0"/>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2" y="3590607"/>
            <a:ext cx="1900766" cy="880369"/>
          </a:xfrm>
          <a:prstGeom prst="rect">
            <a:avLst/>
          </a:prstGeom>
          <a:noFill/>
        </p:spPr>
        <p:txBody>
          <a:bodyPr wrap="square">
            <a:spAutoFit/>
          </a:bodyPr>
          <a:lstStyle/>
          <a:p>
            <a:pPr algn="ctr">
              <a:lnSpc>
                <a:spcPct val="150000"/>
              </a:lnSpc>
            </a:pPr>
            <a:r>
              <a:rPr lang="pt-BR" sz="1800" dirty="0"/>
              <a:t>Normalização das </a:t>
            </a:r>
          </a:p>
          <a:p>
            <a:pPr algn="ctr">
              <a:lnSpc>
                <a:spcPct val="150000"/>
              </a:lnSpc>
            </a:pPr>
            <a:r>
              <a:rPr lang="pt-BR" sz="1800" dirty="0"/>
              <a:t>probabilidades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5" y="5095042"/>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a:solidFill>
                                    <a:srgbClr val="C00000"/>
                                  </a:solidFill>
                                  <a:latin typeface="Cambria Math" panose="02040503050406030204" pitchFamily="18" charset="0"/>
                                </a:rPr>
                                <m:t>𝑳</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𝐿</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𝐿</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5" y="5095042"/>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12"/>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Fatores de multiplicidade</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Esfera circunscrita</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12"/>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Estimando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a:t>T.E.C. + Conservação de energia</a:t>
            </a:r>
          </a:p>
        </p:txBody>
      </p:sp>
      <mc:AlternateContent xmlns:mc="http://schemas.openxmlformats.org/markup-compatibility/2006">
        <mc:Choice xmlns:a14="http://schemas.microsoft.com/office/drawing/2010/main"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12"/>
          </p:nvPr>
        </p:nvSpPr>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12"/>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cilindros utilizados</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cilindros de cada razão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lançamentos por razão</a:t>
            </a:r>
          </a:p>
          <a:p>
            <a:pPr marL="285750" indent="-285750">
              <a:lnSpc>
                <a:spcPct val="130000"/>
              </a:lnSpc>
              <a:buFont typeface="Wingdings" panose="05000000000000000000" pitchFamily="2" charset="2"/>
              <a:buChar char="§"/>
            </a:pPr>
            <a:r>
              <a:rPr lang="pt-BR" dirty="0"/>
              <a:t>4800 lançamentos por hora</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12"/>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Dados obtidos e cálculo das incertezas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Incerteza da média</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Resultados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904645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extremas sempre apresentam probabilidades próximas aos limites, como esperado;</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610942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Razões intermediárias são mais afetadas por variações de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6109429" cy="369332"/>
              </a:xfrm>
              <a:prstGeom prst="rect">
                <a:avLst/>
              </a:prstGeom>
              <a:blipFill>
                <a:blip r:embed="rId4"/>
                <a:stretch>
                  <a:fillRect l="-599" t="-10000"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779065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Erros no reconhecimento podem influenciar sistematicamente nos resultados;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587500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Resultados, no geral, condizem com a expectativa teórica.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r>
                  <a:rPr lang="pt-BR" i="1" u="sng" dirty="0"/>
                  <a:t>Incerteza de </a:t>
                </a:r>
                <a14:m>
                  <m:oMath xmlns:m="http://schemas.openxmlformats.org/officeDocument/2006/math">
                    <m:r>
                      <a:rPr lang="pt-BR" b="0" i="1" u="sng" smtClean="0">
                        <a:latin typeface="Cambria Math" panose="02040503050406030204" pitchFamily="18" charset="0"/>
                      </a:rPr>
                      <m:t>𝑄</m:t>
                    </m:r>
                  </m:oMath>
                </a14:m>
                <a:endParaRPr lang="pt-BR" i="1" u="sng" dirty="0"/>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2211"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12"/>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12"/>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12"/>
          </p:nvPr>
        </p:nvSpPr>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12"/>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Análise de resíduos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7189725"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Probabilidades maiores do que o esperado em razões intermediárias</a:t>
            </a:r>
          </a:p>
          <a:p>
            <a:pPr marL="285750" indent="-285750">
              <a:buFont typeface="Wingdings" panose="05000000000000000000" pitchFamily="2" charset="2"/>
              <a:buChar char="Ø"/>
            </a:pPr>
            <a:r>
              <a:rPr lang="pt-BR" dirty="0"/>
              <a:t>Barras de incerteza maiores nos pontos mais distantes da curva</a:t>
            </a:r>
          </a:p>
          <a:p>
            <a:pPr marL="285750" indent="-285750">
              <a:buFont typeface="Wingdings" panose="05000000000000000000" pitchFamily="2" charset="2"/>
              <a:buChar char="Ø"/>
            </a:pPr>
            <a:r>
              <a:rPr lang="pt-BR" dirty="0"/>
              <a:t>Estado “lado” pode estar apoiado a outros cilindros ou paredes da caixa</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4D1E203F-A30A-C351-1940-EEBA09517626}"/>
              </a:ext>
            </a:extLst>
          </p:cNvPr>
          <p:cNvSpPr>
            <a:spLocks noGrp="1"/>
          </p:cNvSpPr>
          <p:nvPr>
            <p:ph type="sldNum" sz="quarter" idx="12"/>
          </p:nvPr>
        </p:nvSpPr>
        <p:spPr/>
        <p:txBody>
          <a:bodyPr/>
          <a:lstStyle/>
          <a:p>
            <a:fld id="{9892FFFB-AE51-A74C-8150-E041A9400B6F}" type="slidenum">
              <a:rPr lang="pt-BR" smtClean="0"/>
              <a:pPr/>
              <a:t>21</a:t>
            </a:fld>
            <a:endParaRPr lang="pt-BR"/>
          </a:p>
        </p:txBody>
      </p:sp>
    </p:spTree>
    <p:extLst>
      <p:ext uri="{BB962C8B-B14F-4D97-AF65-F5344CB8AC3E}">
        <p14:creationId xmlns:p14="http://schemas.microsoft.com/office/powerpoint/2010/main" val="20225493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12"/>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Fit experimental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572000" y="3506947"/>
                <a:ext cx="3982389" cy="682879"/>
              </a:xfrm>
              <a:prstGeom prst="rect">
                <a:avLst/>
              </a:prstGeom>
              <a:noFill/>
            </p:spPr>
            <p:txBody>
              <a:bodyPr wrap="square" rtlCol="0">
                <a:spAutoFit/>
              </a:bodyPr>
              <a:lstStyle/>
              <a:p>
                <a:r>
                  <a:rPr lang="pt-BR" sz="2400" b="1" dirty="0">
                    <a:solidFill>
                      <a:srgbClr val="F2CB50"/>
                    </a:solidFill>
                  </a:rPr>
                  <a:t>Curva teórica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572000" y="3506947"/>
                <a:ext cx="3982389" cy="682879"/>
              </a:xfrm>
              <a:prstGeom prst="rect">
                <a:avLst/>
              </a:prstGeom>
              <a:blipFill>
                <a:blip r:embed="rId6"/>
                <a:stretch>
                  <a:fillRect l="-2297"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12"/>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68240" cy="535339"/>
              </a:xfrm>
              <a:prstGeom prst="rect">
                <a:avLst/>
              </a:prstGeom>
              <a:noFill/>
            </p:spPr>
            <p:txBody>
              <a:bodyPr wrap="none" rtlCol="0">
                <a:spAutoFit/>
              </a:bodyPr>
              <a:lstStyle/>
              <a:p>
                <a:r>
                  <a:rPr lang="pt-BR" b="1" dirty="0">
                    <a:solidFill>
                      <a:srgbClr val="C74A4B"/>
                    </a:solidFill>
                  </a:rPr>
                  <a:t>Fit experimental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68240" cy="535339"/>
              </a:xfrm>
              <a:prstGeom prst="rect">
                <a:avLst/>
              </a:prstGeom>
              <a:blipFill>
                <a:blip r:embed="rId4"/>
                <a:stretch>
                  <a:fillRect l="-1538"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12"/>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i="1" u="sng" dirty="0"/>
                  <a:t>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No lançamento</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4" y="2817847"/>
            <a:ext cx="4114802" cy="646331"/>
          </a:xfrm>
          <a:prstGeom prst="rect">
            <a:avLst/>
          </a:prstGeom>
          <a:noFill/>
        </p:spPr>
        <p:txBody>
          <a:bodyPr wrap="square" rtlCol="0">
            <a:spAutoFit/>
          </a:bodyPr>
          <a:lstStyle/>
          <a:p>
            <a:pPr algn="ctr"/>
            <a:r>
              <a:rPr lang="pt-BR" dirty="0">
                <a:solidFill>
                  <a:srgbClr val="00B050"/>
                </a:solidFill>
              </a:rPr>
              <a:t>Ao entrar em contato com o “reservatório térmico” (colisão com o chão)</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14:m>
                  <m:oMath xmlns:m="http://schemas.openxmlformats.org/officeDocument/2006/math">
                    <m:r>
                      <a:rPr lang="pt-BR" b="0" i="1" smtClean="0">
                        <a:solidFill>
                          <a:srgbClr val="00B050"/>
                        </a:solidFill>
                        <a:latin typeface="Cambria Math" panose="02040503050406030204" pitchFamily="18" charset="0"/>
                      </a:rPr>
                      <m:t>𝐴𝑢𝑚𝑒𝑛𝑡𝑎</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𝑒𝑚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𝑑𝑢𝑙𝑜</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𝑐𝑜𝑚</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𝑐𝑜𝑙𝑖𝑠</m:t>
                    </m:r>
                    <m:r>
                      <a:rPr lang="pt-BR" b="0" i="1" smtClean="0">
                        <a:solidFill>
                          <a:srgbClr val="00B050"/>
                        </a:solidFill>
                        <a:latin typeface="Cambria Math" panose="02040503050406030204" pitchFamily="18" charset="0"/>
                      </a:rPr>
                      <m:t>õ</m:t>
                    </m:r>
                    <m:r>
                      <a:rPr lang="pt-BR" b="0" i="1" smtClean="0">
                        <a:solidFill>
                          <a:srgbClr val="00B050"/>
                        </a:solidFill>
                        <a:latin typeface="Cambria Math" panose="02040503050406030204" pitchFamily="18" charset="0"/>
                      </a:rPr>
                      <m:t>𝑒𝑠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𝑚𝑎𝑖𝑠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𝑝𝑟</m:t>
                    </m:r>
                    <m:r>
                      <a:rPr lang="pt-BR" b="0" i="1" smtClean="0">
                        <a:solidFill>
                          <a:srgbClr val="00B050"/>
                        </a:solidFill>
                        <a:latin typeface="Cambria Math" panose="02040503050406030204" pitchFamily="18" charset="0"/>
                      </a:rPr>
                      <m:t>ó</m:t>
                    </m:r>
                    <m:r>
                      <a:rPr lang="pt-BR" b="0" i="1" smtClean="0">
                        <a:solidFill>
                          <a:srgbClr val="00B050"/>
                        </a:solidFill>
                        <a:latin typeface="Cambria Math" panose="02040503050406030204" pitchFamily="18" charset="0"/>
                      </a:rPr>
                      <m:t>𝑥𝑖𝑚𝑎𝑠</m:t>
                    </m:r>
                    <m:r>
                      <a:rPr lang="pt-BR" b="0" i="1" smtClean="0">
                        <a:solidFill>
                          <a:srgbClr val="00B050"/>
                        </a:solidFill>
                        <a:latin typeface="Cambria Math" panose="02040503050406030204" pitchFamily="18" charset="0"/>
                      </a:rPr>
                      <m:t> </m:t>
                    </m:r>
                    <m:r>
                      <a:rPr lang="pt-BR" b="0" i="1" smtClean="0">
                        <a:solidFill>
                          <a:srgbClr val="00B050"/>
                        </a:solidFill>
                        <a:latin typeface="Cambria Math" panose="02040503050406030204" pitchFamily="18" charset="0"/>
                      </a:rPr>
                      <m:t>𝑎</m:t>
                    </m:r>
                    <m:r>
                      <a:rPr lang="pt-BR" b="0" i="1" smtClean="0">
                        <a:solidFill>
                          <a:srgbClr val="00B050"/>
                        </a:solidFill>
                        <a:latin typeface="Cambria Math" panose="02040503050406030204" pitchFamily="18" charset="0"/>
                      </a:rPr>
                      <m:t> 90°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4878"/>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Velocidade horizontal padronizada </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12"/>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Tendenciosidade dos resultados: lançamento horizontal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i="1" u="sng" dirty="0"/>
                  <a:t>Análise da nova estimativa de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079221" y="3244334"/>
                <a:ext cx="4131204" cy="369332"/>
              </a:xfrm>
              <a:prstGeom prst="rect">
                <a:avLst/>
              </a:prstGeom>
              <a:noFill/>
            </p:spPr>
            <p:txBody>
              <a:bodyPr wrap="square">
                <a:spAutoFit/>
              </a:bodyPr>
              <a:lstStyle/>
              <a:p>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em razões intermediárias</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079221" y="3244334"/>
                <a:ext cx="4131204" cy="369332"/>
              </a:xfrm>
              <a:prstGeom prst="rect">
                <a:avLst/>
              </a:prstGeom>
              <a:blipFill>
                <a:blip r:embed="rId6"/>
                <a:stretch>
                  <a:fillRect l="-118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949338" cy="58887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𝑁𝑎</m:t>
                      </m:r>
                      <m:r>
                        <a:rPr lang="pt-BR" b="0" i="1" smtClean="0">
                          <a:latin typeface="Cambria Math" panose="02040503050406030204" pitchFamily="18" charset="0"/>
                        </a:rPr>
                        <m:t> </m:t>
                      </m:r>
                      <m:r>
                        <a:rPr lang="pt-BR" b="0" i="1" smtClean="0">
                          <a:latin typeface="Cambria Math" panose="02040503050406030204" pitchFamily="18" charset="0"/>
                        </a:rPr>
                        <m:t>𝑚</m:t>
                      </m:r>
                      <m:r>
                        <a:rPr lang="pt-BR" b="0" i="1" smtClean="0">
                          <a:latin typeface="Cambria Math" panose="02040503050406030204" pitchFamily="18" charset="0"/>
                        </a:rPr>
                        <m:t>á</m:t>
                      </m:r>
                      <m:r>
                        <a:rPr lang="pt-BR" b="0" i="1" smtClean="0">
                          <a:latin typeface="Cambria Math" panose="02040503050406030204" pitchFamily="18" charset="0"/>
                        </a:rPr>
                        <m:t>𝑞𝑢𝑖𝑛𝑎</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 </m:t>
                      </m:r>
                      <m:r>
                        <a:rPr lang="pt-BR" i="1">
                          <a:latin typeface="Cambria Math" panose="02040503050406030204" pitchFamily="18" charset="0"/>
                        </a:rPr>
                        <m:t>𝑁𝑜</m:t>
                      </m:r>
                      <m:r>
                        <a:rPr lang="pt-BR" i="1">
                          <a:latin typeface="Cambria Math" panose="02040503050406030204" pitchFamily="18" charset="0"/>
                        </a:rPr>
                        <m:t> </m:t>
                      </m:r>
                      <m:r>
                        <a:rPr lang="pt-BR" i="1">
                          <a:latin typeface="Cambria Math" panose="02040503050406030204" pitchFamily="18" charset="0"/>
                        </a:rPr>
                        <m:t>𝑙𝑎𝑛</m:t>
                      </m:r>
                      <m:r>
                        <a:rPr lang="pt-BR" i="1">
                          <a:latin typeface="Cambria Math" panose="02040503050406030204" pitchFamily="18" charset="0"/>
                        </a:rPr>
                        <m:t>ç</m:t>
                      </m:r>
                      <m:r>
                        <a:rPr lang="pt-BR" i="1">
                          <a:latin typeface="Cambria Math" panose="02040503050406030204" pitchFamily="18" charset="0"/>
                        </a:rPr>
                        <m:t>𝑎𝑚𝑒𝑛𝑡𝑜</m:t>
                      </m:r>
                      <m:r>
                        <a:rPr lang="pt-BR" i="1">
                          <a:latin typeface="Cambria Math" panose="02040503050406030204" pitchFamily="18" charset="0"/>
                        </a:rPr>
                        <m:t> </m:t>
                      </m:r>
                      <m:r>
                        <a:rPr lang="pt-BR" i="1">
                          <a:latin typeface="Cambria Math" panose="02040503050406030204" pitchFamily="18" charset="0"/>
                        </a:rPr>
                        <m:t>h𝑜𝑟𝑖𝑧𝑜𝑛𝑡𝑎𝑙</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m:oMathPara>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949338" cy="588879"/>
              </a:xfrm>
              <a:prstGeom prst="rect">
                <a:avLst/>
              </a:prstGeom>
              <a:blipFill>
                <a:blip r:embed="rId7"/>
                <a:stretch>
                  <a:fillRect t="-103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b="0" dirty="0"/>
                  <a:t>Aumento de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Aumento de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solidFill>
                      <a:srgbClr val="00B050"/>
                    </a:solidFill>
                  </a:rPr>
                  <a:t> </a:t>
                </a:r>
                <a:r>
                  <a:rPr lang="pt-BR" dirty="0"/>
                  <a:t>em módulo</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Pouco atrito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solidFill>
                      <a:srgbClr val="00B050"/>
                    </a:solidFill>
                  </a:rPr>
                  <a:t> </a:t>
                </a:r>
                <a:r>
                  <a:rPr lang="pt-BR" dirty="0"/>
                  <a:t>aumentará pouco em módulo </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Muito atrito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aumentará muito em módulo</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 ou supera o aumento de </a:t>
                </a:r>
                <a14:m>
                  <m:oMath xmlns:m="http://schemas.openxmlformats.org/officeDocument/2006/math">
                    <m:r>
                      <a:rPr lang="pt-BR" i="1">
                        <a:latin typeface="Cambria Math" panose="02040503050406030204" pitchFamily="18" charset="0"/>
                      </a:rPr>
                      <m:t>𝑀𝑔h</m:t>
                    </m:r>
                  </m:oMath>
                </a14:m>
                <a:r>
                  <a:rPr lang="pt-BR" dirty="0"/>
                  <a:t> até um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Diminuição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até dissipação máxima de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Denominador aumenta</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Aumento de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endParaRPr lang="pt-BR" dirty="0"/>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12"/>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Padronização da velocidade</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Lançamento horizontal</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27</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343F1185-6691-50F9-CD5D-20186428A601}"/>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9"/>
                <a:stretch>
                  <a:fillRect b="-983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DE1441C7-709B-7F5A-FCAD-B58CE83ABFBD}"/>
                  </a:ext>
                </a:extLst>
              </p:cNvPr>
              <p:cNvSpPr txBox="1"/>
              <p:nvPr/>
            </p:nvSpPr>
            <p:spPr>
              <a:xfrm>
                <a:off x="5808531" y="1202339"/>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5808531" y="1202339"/>
                <a:ext cx="1181100" cy="369332"/>
              </a:xfrm>
              <a:prstGeom prst="rect">
                <a:avLst/>
              </a:prstGeom>
              <a:blipFill>
                <a:blip r:embed="rId10"/>
                <a:stretch>
                  <a:fillRect l="-1031" b="-983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B6E85ED2-E2F6-179E-5A49-48AE11FD6E4D}"/>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11"/>
                <a:stretch>
                  <a:fillRect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AEBA68B5-A901-59D4-9D44-0FBC878A1503}"/>
                  </a:ext>
                </a:extLst>
              </p:cNvPr>
              <p:cNvSpPr txBox="1"/>
              <p:nvPr/>
            </p:nvSpPr>
            <p:spPr>
              <a:xfrm>
                <a:off x="5717091" y="1453418"/>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717091" y="1453418"/>
                <a:ext cx="2768541" cy="369332"/>
              </a:xfrm>
              <a:prstGeom prst="rect">
                <a:avLst/>
              </a:prstGeom>
              <a:blipFill>
                <a:blip r:embed="rId12"/>
                <a:stretch>
                  <a:fillRect b="-13115"/>
                </a:stretch>
              </a:blipFill>
            </p:spPr>
            <p:txBody>
              <a:bodyPr/>
              <a:lstStyle/>
              <a:p>
                <a:r>
                  <a:rPr lang="pt-BR">
                    <a:noFill/>
                  </a:rPr>
                  <a:t> </a:t>
                </a:r>
              </a:p>
            </p:txBody>
          </p:sp>
        </mc:Fallback>
      </mc:AlternateContent>
    </p:spTree>
    <p:extLst>
      <p:ext uri="{BB962C8B-B14F-4D97-AF65-F5344CB8AC3E}">
        <p14:creationId xmlns:p14="http://schemas.microsoft.com/office/powerpoint/2010/main" val="21084493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12"/>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F8A7FBEA-657A-F70A-6B90-665B4C4886D0}"/>
                  </a:ext>
                </a:extLst>
              </p:cNvPr>
              <p:cNvSpPr txBox="1"/>
              <p:nvPr/>
            </p:nvSpPr>
            <p:spPr>
              <a:xfrm>
                <a:off x="5548689" y="3993778"/>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5" name="CaixaDeTexto 4">
                <a:extLst>
                  <a:ext uri="{FF2B5EF4-FFF2-40B4-BE49-F238E27FC236}">
                    <a16:creationId xmlns:a16="http://schemas.microsoft.com/office/drawing/2014/main" id="{F8A7FBEA-657A-F70A-6B90-665B4C4886D0}"/>
                  </a:ext>
                </a:extLst>
              </p:cNvPr>
              <p:cNvSpPr txBox="1">
                <a:spLocks noRot="1" noChangeAspect="1" noMove="1" noResize="1" noEditPoints="1" noAdjustHandles="1" noChangeArrowheads="1" noChangeShapeType="1" noTextEdit="1"/>
              </p:cNvSpPr>
              <p:nvPr/>
            </p:nvSpPr>
            <p:spPr>
              <a:xfrm>
                <a:off x="5548689" y="3993778"/>
                <a:ext cx="1181100" cy="369332"/>
              </a:xfrm>
              <a:prstGeom prst="rect">
                <a:avLst/>
              </a:prstGeom>
              <a:blipFill>
                <a:blip r:embed="rId3"/>
                <a:stretch>
                  <a:fillRect b="-983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165E1103-63EC-94EA-FA8F-2FAFAE9FAD36}"/>
                  </a:ext>
                </a:extLst>
              </p:cNvPr>
              <p:cNvSpPr txBox="1"/>
              <p:nvPr/>
            </p:nvSpPr>
            <p:spPr>
              <a:xfrm>
                <a:off x="5808531" y="1202339"/>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6" name="CaixaDeTexto 5">
                <a:extLst>
                  <a:ext uri="{FF2B5EF4-FFF2-40B4-BE49-F238E27FC236}">
                    <a16:creationId xmlns:a16="http://schemas.microsoft.com/office/drawing/2014/main" id="{165E1103-63EC-94EA-FA8F-2FAFAE9FAD36}"/>
                  </a:ext>
                </a:extLst>
              </p:cNvPr>
              <p:cNvSpPr txBox="1">
                <a:spLocks noRot="1" noChangeAspect="1" noMove="1" noResize="1" noEditPoints="1" noAdjustHandles="1" noChangeArrowheads="1" noChangeShapeType="1" noTextEdit="1"/>
              </p:cNvSpPr>
              <p:nvPr/>
            </p:nvSpPr>
            <p:spPr>
              <a:xfrm>
                <a:off x="5808531" y="1202339"/>
                <a:ext cx="1181100" cy="369332"/>
              </a:xfrm>
              <a:prstGeom prst="rect">
                <a:avLst/>
              </a:prstGeom>
              <a:blipFill>
                <a:blip r:embed="rId4"/>
                <a:stretch>
                  <a:fillRect l="-1031" b="-983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610A320-27CB-5A77-0CAD-C51FA49DFBB4}"/>
                  </a:ext>
                </a:extLst>
              </p:cNvPr>
              <p:cNvSpPr txBox="1"/>
              <p:nvPr/>
            </p:nvSpPr>
            <p:spPr>
              <a:xfrm>
                <a:off x="5490210" y="4261002"/>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m:t>
                          </m:r>
                          <m:r>
                            <a:rPr lang="pt-BR" b="0" i="1" smtClean="0">
                              <a:solidFill>
                                <a:srgbClr val="C00000"/>
                              </a:solidFill>
                              <a:latin typeface="Cambria Math" panose="02040503050406030204" pitchFamily="18" charset="0"/>
                            </a:rPr>
                            <m:t>á</m:t>
                          </m:r>
                          <m:r>
                            <a:rPr lang="pt-BR" b="0" i="1" smtClean="0">
                              <a:solidFill>
                                <a:srgbClr val="C00000"/>
                              </a:solidFill>
                              <a:latin typeface="Cambria Math" panose="02040503050406030204" pitchFamily="18" charset="0"/>
                            </a:rPr>
                            <m:t>𝑞</m:t>
                          </m:r>
                          <m:r>
                            <a:rPr lang="pt-BR" b="0" i="1" smtClean="0">
                              <a:solidFill>
                                <a:srgbClr val="C00000"/>
                              </a:solidFill>
                              <a:latin typeface="Cambria Math" panose="02040503050406030204" pitchFamily="18" charset="0"/>
                            </a:rPr>
                            <m:t>.</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7" name="CaixaDeTexto 6">
                <a:extLst>
                  <a:ext uri="{FF2B5EF4-FFF2-40B4-BE49-F238E27FC236}">
                    <a16:creationId xmlns:a16="http://schemas.microsoft.com/office/drawing/2014/main" id="{E610A320-27CB-5A77-0CAD-C51FA49DFBB4}"/>
                  </a:ext>
                </a:extLst>
              </p:cNvPr>
              <p:cNvSpPr txBox="1">
                <a:spLocks noRot="1" noChangeAspect="1" noMove="1" noResize="1" noEditPoints="1" noAdjustHandles="1" noChangeArrowheads="1" noChangeShapeType="1" noTextEdit="1"/>
              </p:cNvSpPr>
              <p:nvPr/>
            </p:nvSpPr>
            <p:spPr>
              <a:xfrm>
                <a:off x="5490210" y="4261002"/>
                <a:ext cx="3157815" cy="369332"/>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70DF7FE1-66C4-2F08-6A31-C774CB145FBA}"/>
                  </a:ext>
                </a:extLst>
              </p:cNvPr>
              <p:cNvSpPr txBox="1"/>
              <p:nvPr/>
            </p:nvSpPr>
            <p:spPr>
              <a:xfrm>
                <a:off x="5717091" y="1453418"/>
                <a:ext cx="2768541"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á</m:t>
                          </m:r>
                          <m:r>
                            <a:rPr lang="pt-BR" b="0" i="1" smtClean="0">
                              <a:solidFill>
                                <a:schemeClr val="accent1">
                                  <a:lumMod val="50000"/>
                                </a:schemeClr>
                              </a:solidFill>
                              <a:latin typeface="Cambria Math" panose="02040503050406030204" pitchFamily="18" charset="0"/>
                            </a:rPr>
                            <m:t>𝑞</m:t>
                          </m:r>
                          <m:r>
                            <a:rPr lang="pt-BR" b="0" i="1" smtClean="0">
                              <a:solidFill>
                                <a:schemeClr val="accent1">
                                  <a:lumMod val="50000"/>
                                </a:schemeClr>
                              </a:solidFill>
                              <a:latin typeface="Cambria Math" panose="02040503050406030204" pitchFamily="18" charset="0"/>
                            </a:rPr>
                            <m:t>.</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p:sp>
            <p:nvSpPr>
              <p:cNvPr id="8" name="CaixaDeTexto 7">
                <a:extLst>
                  <a:ext uri="{FF2B5EF4-FFF2-40B4-BE49-F238E27FC236}">
                    <a16:creationId xmlns:a16="http://schemas.microsoft.com/office/drawing/2014/main" id="{70DF7FE1-66C4-2F08-6A31-C774CB145FBA}"/>
                  </a:ext>
                </a:extLst>
              </p:cNvPr>
              <p:cNvSpPr txBox="1">
                <a:spLocks noRot="1" noChangeAspect="1" noMove="1" noResize="1" noEditPoints="1" noAdjustHandles="1" noChangeArrowheads="1" noChangeShapeType="1" noTextEdit="1"/>
              </p:cNvSpPr>
              <p:nvPr/>
            </p:nvSpPr>
            <p:spPr>
              <a:xfrm>
                <a:off x="5717091" y="1453418"/>
                <a:ext cx="2768541"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42E77CED-B16C-059E-A158-B7CF9E56309E}"/>
                  </a:ext>
                </a:extLst>
              </p:cNvPr>
              <p:cNvSpPr txBox="1"/>
              <p:nvPr/>
            </p:nvSpPr>
            <p:spPr>
              <a:xfrm>
                <a:off x="5290946" y="1725473"/>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5290946" y="1725473"/>
                <a:ext cx="2835949" cy="400110"/>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5137420" y="4540394"/>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5137420" y="4540394"/>
                <a:ext cx="2835949" cy="400110"/>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09814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12"/>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178164" y="906921"/>
                <a:ext cx="3827073" cy="369332"/>
              </a:xfrm>
              <a:prstGeom prst="rect">
                <a:avLst/>
              </a:prstGeom>
              <a:noFill/>
            </p:spPr>
            <p:txBody>
              <a:bodyPr wrap="none" rtlCol="0">
                <a:spAutoFit/>
              </a:bodyPr>
              <a:lstStyle/>
              <a:p>
                <a:pPr algn="ctr"/>
                <a:r>
                  <a:rPr lang="pt-BR" b="1" dirty="0"/>
                  <a:t>Cilindro de PU (poliuretano)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178164" y="906921"/>
                <a:ext cx="3827073" cy="369332"/>
              </a:xfrm>
              <a:prstGeom prst="rect">
                <a:avLst/>
              </a:prstGeom>
              <a:blipFill>
                <a:blip r:embed="rId5"/>
                <a:stretch>
                  <a:fillRect l="-796"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12"/>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Possíveis influências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Atrito</a:t>
            </a:r>
          </a:p>
          <a:p>
            <a:r>
              <a:rPr lang="pt-BR" dirty="0"/>
              <a:t>Restituição</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5" y="5318188"/>
            <a:ext cx="2441864" cy="646331"/>
          </a:xfrm>
          <a:prstGeom prst="rect">
            <a:avLst/>
          </a:prstGeom>
          <a:noFill/>
        </p:spPr>
        <p:txBody>
          <a:bodyPr wrap="square" rtlCol="0">
            <a:spAutoFit/>
          </a:bodyPr>
          <a:lstStyle/>
          <a:p>
            <a:r>
              <a:rPr lang="pt-BR" dirty="0"/>
              <a:t>Maneira de lançar</a:t>
            </a:r>
          </a:p>
          <a:p>
            <a:r>
              <a:rPr lang="pt-BR" dirty="0"/>
              <a:t>Altura do lançamento</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3876826" y="5331999"/>
            <a:ext cx="2381763" cy="646331"/>
          </a:xfrm>
          <a:prstGeom prst="rect">
            <a:avLst/>
          </a:prstGeom>
          <a:noFill/>
        </p:spPr>
        <p:txBody>
          <a:bodyPr wrap="square">
            <a:spAutoFit/>
          </a:bodyPr>
          <a:lstStyle/>
          <a:p>
            <a:r>
              <a:rPr lang="pt-BR" dirty="0"/>
              <a:t>Resistência do ar</a:t>
            </a:r>
          </a:p>
          <a:p>
            <a:r>
              <a:rPr lang="pt-BR" dirty="0"/>
              <a:t>Distribuição de massa</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O fenômeno</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293714" y="3050628"/>
            <a:ext cx="784189" cy="369332"/>
          </a:xfrm>
          <a:prstGeom prst="rect">
            <a:avLst/>
          </a:prstGeom>
          <a:noFill/>
        </p:spPr>
        <p:txBody>
          <a:bodyPr wrap="none" rtlCol="0">
            <a:spAutoFit/>
          </a:bodyPr>
          <a:lstStyle/>
          <a:p>
            <a:r>
              <a:rPr lang="pt-BR" dirty="0"/>
              <a:t>“lado”</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DA6D5F7-D60B-3C24-3E7F-83642ED04B97}"/>
              </a:ext>
            </a:extLst>
          </p:cNvPr>
          <p:cNvSpPr>
            <a:spLocks noGrp="1"/>
          </p:cNvSpPr>
          <p:nvPr>
            <p:ph type="sldNum" sz="quarter" idx="12"/>
          </p:nvPr>
        </p:nvSpPr>
        <p:spPr/>
        <p:txBody>
          <a:bodyPr/>
          <a:lstStyle/>
          <a:p>
            <a:fld id="{9892FFFB-AE51-A74C-8150-E041A9400B6F}" type="slidenum">
              <a:rPr lang="pt-BR" smtClean="0"/>
              <a:pPr/>
              <a:t>30</a:t>
            </a:fld>
            <a:endParaRPr lang="pt-BR"/>
          </a:p>
        </p:txBody>
      </p:sp>
    </p:spTree>
    <p:extLst>
      <p:ext uri="{BB962C8B-B14F-4D97-AF65-F5344CB8AC3E}">
        <p14:creationId xmlns:p14="http://schemas.microsoft.com/office/powerpoint/2010/main" val="130681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12"/>
          </p:nvPr>
        </p:nvSpPr>
        <p:spPr/>
        <p:txBody>
          <a:bodyPr/>
          <a:lstStyle/>
          <a:p>
            <a:fld id="{9892FFFB-AE51-A74C-8150-E041A9400B6F}" type="slidenum">
              <a:rPr lang="pt-BR" smtClean="0"/>
              <a:pPr/>
              <a:t>31</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8176341"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Dado “justo” existe apenas para situações específicas</a:t>
                </a:r>
              </a:p>
              <a:p>
                <a:pPr marL="285750" indent="-285750">
                  <a:lnSpc>
                    <a:spcPct val="250000"/>
                  </a:lnSpc>
                  <a:buFont typeface="Wingdings" panose="05000000000000000000" pitchFamily="2" charset="2"/>
                  <a:buChar char="v"/>
                </a:pPr>
                <a:r>
                  <a:rPr lang="pt-BR" dirty="0"/>
                  <a:t>Na máquina: razão justa próxima a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dirty="0"/>
                  <a:t>Alterações em </a:t>
                </a:r>
                <a14:m>
                  <m:oMath xmlns:m="http://schemas.openxmlformats.org/officeDocument/2006/math">
                    <m:r>
                      <a:rPr lang="pt-BR" b="0" i="1" smtClean="0">
                        <a:latin typeface="Cambria Math" panose="02040503050406030204" pitchFamily="18" charset="0"/>
                      </a:rPr>
                      <m:t>𝛽</m:t>
                    </m:r>
                  </m:oMath>
                </a14:m>
                <a:r>
                  <a:rPr lang="pt-BR" dirty="0"/>
                  <a:t> afetam drasticamente os resultados, possibilitando manipulações</a:t>
                </a:r>
              </a:p>
              <a:p>
                <a:pPr marL="285750" indent="-285750">
                  <a:buFont typeface="Wingdings" panose="05000000000000000000" pitchFamily="2" charset="2"/>
                  <a:buChar char="v"/>
                </a:pPr>
                <a:endParaRPr lang="pt-BR" dirty="0"/>
              </a:p>
            </p:txBody>
          </p:sp>
        </mc:Choice>
        <mc:Fallback xmlns="">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8176341" cy="2446824"/>
              </a:xfrm>
              <a:prstGeom prst="rect">
                <a:avLst/>
              </a:prstGeom>
              <a:blipFill>
                <a:blip r:embed="rId2"/>
                <a:stretch>
                  <a:fillRect l="-44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Com certas adaptações a teoria pode ser aplicada a outros formatos de sólidos</a:t>
                </a:r>
              </a:p>
              <a:p>
                <a:pPr marL="285750" indent="-285750">
                  <a:lnSpc>
                    <a:spcPct val="175000"/>
                  </a:lnSpc>
                  <a:buFont typeface="Wingdings" panose="05000000000000000000" pitchFamily="2" charset="2"/>
                  <a:buChar char="v"/>
                </a:pPr>
                <a:r>
                  <a:rPr lang="pt-BR" dirty="0"/>
                  <a:t>Aplicando essa teoria a dados convencionais, é possível provar que são justos independentemente de alterações em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Mudanças na distribuição de massa podem gerar um dado “viciado”</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943B4C1-B058-A25A-82BE-B9C06137CD66}"/>
              </a:ext>
            </a:extLst>
          </p:cNvPr>
          <p:cNvSpPr>
            <a:spLocks noGrp="1"/>
          </p:cNvSpPr>
          <p:nvPr>
            <p:ph type="sldNum" sz="quarter" idx="12"/>
          </p:nvPr>
        </p:nvSpPr>
        <p:spPr/>
        <p:txBody>
          <a:bodyPr/>
          <a:lstStyle/>
          <a:p>
            <a:fld id="{9892FFFB-AE51-A74C-8150-E041A9400B6F}" type="slidenum">
              <a:rPr lang="pt-BR" smtClean="0"/>
              <a:pPr/>
              <a:t>32</a:t>
            </a:fld>
            <a:endParaRPr lang="pt-BR"/>
          </a:p>
        </p:txBody>
      </p:sp>
    </p:spTree>
    <p:extLst>
      <p:ext uri="{BB962C8B-B14F-4D97-AF65-F5344CB8AC3E}">
        <p14:creationId xmlns:p14="http://schemas.microsoft.com/office/powerpoint/2010/main" val="881989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D3E3B20-23AF-6A27-0FE3-1BD8383A54C7}"/>
              </a:ext>
            </a:extLst>
          </p:cNvPr>
          <p:cNvSpPr>
            <a:spLocks noGrp="1"/>
          </p:cNvSpPr>
          <p:nvPr>
            <p:ph type="sldNum" sz="quarter" idx="12"/>
          </p:nvPr>
        </p:nvSpPr>
        <p:spPr>
          <a:xfrm>
            <a:off x="8672945" y="6555986"/>
            <a:ext cx="478234" cy="365125"/>
          </a:xfrm>
        </p:spPr>
        <p:txBody>
          <a:bodyPr/>
          <a:lstStyle/>
          <a:p>
            <a:fld id="{9892FFFB-AE51-A74C-8150-E041A9400B6F}" type="slidenum">
              <a:rPr lang="pt-BR" smtClean="0"/>
              <a:pPr/>
              <a:t>33</a:t>
            </a:fld>
            <a:endParaRPr lang="pt-BR"/>
          </a:p>
        </p:txBody>
      </p:sp>
    </p:spTree>
    <p:extLst>
      <p:ext uri="{BB962C8B-B14F-4D97-AF65-F5344CB8AC3E}">
        <p14:creationId xmlns:p14="http://schemas.microsoft.com/office/powerpoint/2010/main" val="1364343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12"/>
          </p:nvPr>
        </p:nvSpPr>
        <p:spPr>
          <a:xfrm>
            <a:off x="8586820" y="6464751"/>
            <a:ext cx="478234"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12"/>
          </p:nvPr>
        </p:nvSpPr>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12"/>
          </p:nvPr>
        </p:nvSpPr>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12"/>
          </p:nvPr>
        </p:nvSpPr>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12"/>
          </p:nvPr>
        </p:nvSpPr>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12"/>
          </p:nvPr>
        </p:nvSpPr>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12"/>
          </p:nvPr>
        </p:nvSpPr>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12"/>
          </p:nvPr>
        </p:nvSpPr>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12"/>
          </p:nvPr>
        </p:nvSpPr>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12"/>
          </p:nvPr>
        </p:nvSpPr>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12"/>
          </p:nvPr>
        </p:nvSpPr>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12"/>
          </p:nvPr>
        </p:nvSpPr>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12"/>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a:solidFill>
                  <a:srgbClr val="384456"/>
                </a:solidFill>
                <a:latin typeface="+mj-lt"/>
              </a:rPr>
              <a:t>A máquina</a:t>
            </a:r>
            <a:endParaRPr lang="pt-BR" sz="2400" b="1" u="sng" dirty="0">
              <a:solidFill>
                <a:srgbClr val="384456"/>
              </a:solidFill>
              <a:latin typeface="+mj-lt"/>
            </a:endParaRP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DE2DD15-1812-2F71-0794-F16DA8987FD3}"/>
              </a:ext>
            </a:extLst>
          </p:cNvPr>
          <p:cNvSpPr>
            <a:spLocks noGrp="1"/>
          </p:cNvSpPr>
          <p:nvPr>
            <p:ph type="sldNum" sz="quarter" idx="12"/>
          </p:nvPr>
        </p:nvSpPr>
        <p:spPr/>
        <p:txBody>
          <a:bodyPr/>
          <a:lstStyle/>
          <a:p>
            <a:fld id="{9892FFFB-AE51-A74C-8150-E041A9400B6F}" type="slidenum">
              <a:rPr lang="pt-BR" smtClean="0"/>
              <a:pPr/>
              <a:t>6</a:t>
            </a:fld>
            <a:endParaRPr lang="pt-BR"/>
          </a:p>
        </p:txBody>
      </p:sp>
    </p:spTree>
    <p:extLst>
      <p:ext uri="{BB962C8B-B14F-4D97-AF65-F5344CB8AC3E}">
        <p14:creationId xmlns:p14="http://schemas.microsoft.com/office/powerpoint/2010/main" val="2436087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12"/>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Movimento de um cilindro em queda livre</a:t>
            </a: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343275" y="1854425"/>
            <a:ext cx="2266903" cy="369332"/>
          </a:xfrm>
          <a:prstGeom prst="rect">
            <a:avLst/>
          </a:prstGeom>
          <a:noFill/>
        </p:spPr>
        <p:txBody>
          <a:bodyPr wrap="none" rtlCol="0">
            <a:spAutoFit/>
          </a:bodyPr>
          <a:lstStyle/>
          <a:p>
            <a:r>
              <a:rPr lang="pt-BR" dirty="0"/>
              <a:t>Velocidades angulares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343275" y="3792229"/>
            <a:ext cx="2180662" cy="369332"/>
          </a:xfrm>
          <a:prstGeom prst="rect">
            <a:avLst/>
          </a:prstGeom>
          <a:noFill/>
        </p:spPr>
        <p:txBody>
          <a:bodyPr wrap="none" rtlCol="0">
            <a:spAutoFit/>
          </a:bodyPr>
          <a:lstStyle/>
          <a:p>
            <a:r>
              <a:rPr lang="pt-BR" dirty="0"/>
              <a:t>Momentos de inércia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437971" y="5506711"/>
            <a:ext cx="1823961" cy="369332"/>
          </a:xfrm>
          <a:prstGeom prst="rect">
            <a:avLst/>
          </a:prstGeom>
          <a:noFill/>
        </p:spPr>
        <p:txBody>
          <a:bodyPr wrap="none" rtlCol="0">
            <a:spAutoFit/>
          </a:bodyPr>
          <a:lstStyle/>
          <a:p>
            <a:r>
              <a:rPr lang="pt-BR" dirty="0"/>
              <a:t>Energia mecânica</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12"/>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43591"/>
            <a:ext cx="3522509" cy="4912395"/>
            <a:chOff x="421963" y="1643591"/>
            <a:chExt cx="3522509" cy="491239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238792" y="1643591"/>
              <a:ext cx="1888850" cy="369332"/>
            </a:xfrm>
            <a:prstGeom prst="rect">
              <a:avLst/>
            </a:prstGeom>
            <a:noFill/>
          </p:spPr>
          <p:txBody>
            <a:bodyPr wrap="none" rtlCol="0">
              <a:spAutoFit/>
            </a:bodyPr>
            <a:lstStyle/>
            <a:p>
              <a:r>
                <a:rPr lang="pt-BR" i="1" u="sng" dirty="0"/>
                <a:t>Eixos e dimensões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𝑎𝑙𝑡𝑢𝑟𝑎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𝑑𝑖𝑠𝑡</m:t>
                      </m:r>
                      <m:r>
                        <a:rPr lang="pt-BR" b="0" i="1" smtClean="0">
                          <a:solidFill>
                            <a:srgbClr val="C00000"/>
                          </a:solidFill>
                          <a:latin typeface="Cambria Math" panose="02040503050406030204" pitchFamily="18" charset="0"/>
                        </a:rPr>
                        <m:t>â</m:t>
                      </m:r>
                      <m:r>
                        <a:rPr lang="pt-BR" b="0" i="1" smtClean="0">
                          <a:solidFill>
                            <a:srgbClr val="C00000"/>
                          </a:solidFill>
                          <a:latin typeface="Cambria Math" panose="02040503050406030204" pitchFamily="18" charset="0"/>
                        </a:rPr>
                        <m:t>𝑛𝑐𝑖𝑎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𝑝𝑜𝑛𝑡𝑜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𝑑𝑒</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𝑐𝑜𝑛𝑡𝑎𝑡𝑜</m:t>
                      </m:r>
                      <m:r>
                        <a:rPr lang="pt-BR" b="0" i="1" smtClean="0">
                          <a:solidFill>
                            <a:srgbClr val="C00000"/>
                          </a:solidFill>
                          <a:latin typeface="Cambria Math" panose="02040503050406030204" pitchFamily="18" charset="0"/>
                        </a:rPr>
                        <m:t> à </m:t>
                      </m:r>
                    </m:oMath>
                  </m:oMathPara>
                </a14:m>
                <a:endParaRPr lang="pt-BR" b="0"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𝑙𝑖𝑛h𝑎</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𝑣𝑒𝑟𝑡𝑖𝑐𝑎𝑙</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𝑑𝑜</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2" name="Tinta 41">
                <a:extLst>
                  <a:ext uri="{FF2B5EF4-FFF2-40B4-BE49-F238E27FC236}">
                    <a16:creationId xmlns:a16="http://schemas.microsoft.com/office/drawing/2014/main" id="{1C69B6A4-CD64-BEE8-4816-64DF9F96FEB9}"/>
                  </a:ext>
                </a:extLst>
              </p14:cNvPr>
              <p14:cNvContentPartPr/>
              <p14:nvPr/>
            </p14:nvContentPartPr>
            <p14:xfrm>
              <a:off x="-724290" y="2924070"/>
              <a:ext cx="360" cy="360"/>
            </p14:xfrm>
          </p:contentPart>
        </mc:Choice>
        <mc:Fallback xmlns="">
          <p:pic>
            <p:nvPicPr>
              <p:cNvPr id="42" name="Tinta 41">
                <a:extLst>
                  <a:ext uri="{FF2B5EF4-FFF2-40B4-BE49-F238E27FC236}">
                    <a16:creationId xmlns:a16="http://schemas.microsoft.com/office/drawing/2014/main" id="{1C69B6A4-CD64-BEE8-4816-64DF9F96FEB9}"/>
                  </a:ext>
                </a:extLst>
              </p:cNvPr>
              <p:cNvPicPr/>
              <p:nvPr/>
            </p:nvPicPr>
            <p:blipFill>
              <a:blip r:embed="rId13"/>
              <a:stretch>
                <a:fillRect/>
              </a:stretch>
            </p:blipFill>
            <p:spPr>
              <a:xfrm>
                <a:off x="-732930" y="29150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Tinta 42">
                <a:extLst>
                  <a:ext uri="{FF2B5EF4-FFF2-40B4-BE49-F238E27FC236}">
                    <a16:creationId xmlns:a16="http://schemas.microsoft.com/office/drawing/2014/main" id="{779F2021-7399-53F5-71C5-F66A7D6A3E16}"/>
                  </a:ext>
                </a:extLst>
              </p14:cNvPr>
              <p14:cNvContentPartPr/>
              <p14:nvPr/>
            </p14:nvContentPartPr>
            <p14:xfrm>
              <a:off x="-1752810" y="3819390"/>
              <a:ext cx="360" cy="360"/>
            </p14:xfrm>
          </p:contentPart>
        </mc:Choice>
        <mc:Fallback xmlns="">
          <p:pic>
            <p:nvPicPr>
              <p:cNvPr id="43" name="Tinta 42">
                <a:extLst>
                  <a:ext uri="{FF2B5EF4-FFF2-40B4-BE49-F238E27FC236}">
                    <a16:creationId xmlns:a16="http://schemas.microsoft.com/office/drawing/2014/main" id="{779F2021-7399-53F5-71C5-F66A7D6A3E16}"/>
                  </a:ext>
                </a:extLst>
              </p:cNvPr>
              <p:cNvPicPr/>
              <p:nvPr/>
            </p:nvPicPr>
            <p:blipFill>
              <a:blip r:embed="rId13"/>
              <a:stretch>
                <a:fillRect/>
              </a:stretch>
            </p:blipFill>
            <p:spPr>
              <a:xfrm>
                <a:off x="-1761450" y="3810390"/>
                <a:ext cx="18000" cy="18000"/>
              </a:xfrm>
              <a:prstGeom prst="rect">
                <a:avLst/>
              </a:prstGeom>
            </p:spPr>
          </p:pic>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607986" y="4342983"/>
                <a:ext cx="4064959" cy="1661993"/>
              </a:xfrm>
              <a:prstGeom prst="rect">
                <a:avLst/>
              </a:prstGeom>
              <a:noFill/>
            </p:spPr>
            <p:txBody>
              <a:bodyPr wrap="non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𝑙𝑖𝑛h𝑎</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𝑑𝑜𝑠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𝑛𝑜𝑑𝑜𝑠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𝑒𝑖𝑥𝑜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𝑟𝑒𝑓𝑒𝑟𝑒𝑛𝑐𝑖𝑎𝑙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𝑓𝑖𝑥𝑜</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m:t>
                      </m:r>
                      <m:r>
                        <a:rPr lang="pt-BR" b="0" i="1" smtClean="0">
                          <a:latin typeface="Cambria Math" panose="02040503050406030204" pitchFamily="18" charset="0"/>
                        </a:rPr>
                        <m:t>â</m:t>
                      </m:r>
                      <m:r>
                        <a:rPr lang="pt-BR" b="0" i="1" smtClean="0">
                          <a:latin typeface="Cambria Math" panose="02040503050406030204" pitchFamily="18" charset="0"/>
                        </a:rPr>
                        <m:t>𝑛𝑐𝑖𝑎</m:t>
                      </m:r>
                      <m:r>
                        <a:rPr lang="pt-BR" b="0" i="1" smtClean="0">
                          <a:latin typeface="Cambria Math" panose="02040503050406030204" pitchFamily="18" charset="0"/>
                        </a:rPr>
                        <m:t> </m:t>
                      </m:r>
                      <m:r>
                        <a:rPr lang="pt-BR" b="0" i="1" smtClean="0">
                          <a:latin typeface="Cambria Math" panose="02040503050406030204" pitchFamily="18" charset="0"/>
                        </a:rPr>
                        <m:t>𝑑𝑜</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𝑎𝑜</m:t>
                      </m:r>
                      <m:r>
                        <a:rPr lang="pt-BR" b="0" i="1" smtClean="0">
                          <a:latin typeface="Cambria Math" panose="02040503050406030204" pitchFamily="18" charset="0"/>
                        </a:rPr>
                        <m:t> </m:t>
                      </m:r>
                      <m:r>
                        <a:rPr lang="pt-BR" b="0" i="1" smtClean="0">
                          <a:latin typeface="Cambria Math" panose="02040503050406030204" pitchFamily="18" charset="0"/>
                        </a:rPr>
                        <m:t>𝑝𝑜𝑛𝑡𝑜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𝑐𝑜𝑛𝑡𝑎𝑡𝑜</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607986" y="4342983"/>
                <a:ext cx="4064959" cy="1661993"/>
              </a:xfrm>
              <a:prstGeom prst="rect">
                <a:avLst/>
              </a:prstGeom>
              <a:blipFill>
                <a:blip r:embed="rId24"/>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1" end="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12"/>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Dinâmica da colisão do cilindro</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903808"/>
            <a:ext cx="4084046" cy="4264831"/>
            <a:chOff x="74084" y="1943137"/>
            <a:chExt cx="4084046" cy="4264831"/>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11727" y="1943137"/>
              <a:ext cx="1618392" cy="369332"/>
            </a:xfrm>
            <a:prstGeom prst="rect">
              <a:avLst/>
            </a:prstGeom>
            <a:noFill/>
          </p:spPr>
          <p:txBody>
            <a:bodyPr wrap="none" rtlCol="0">
              <a:spAutoFit/>
            </a:bodyPr>
            <a:lstStyle/>
            <a:p>
              <a:r>
                <a:rPr lang="pt-BR" i="1" u="sng" dirty="0"/>
                <a:t>Forças atuando</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19230" y="2808363"/>
                <a:ext cx="3420000" cy="216000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𝑓𝑜𝑟</m:t>
                      </m:r>
                      <m:r>
                        <a:rPr lang="pt-BR" sz="2000" b="0" i="1" smtClean="0">
                          <a:solidFill>
                            <a:srgbClr val="FA0ED3"/>
                          </a:solidFill>
                          <a:latin typeface="Cambria Math" panose="02040503050406030204" pitchFamily="18" charset="0"/>
                        </a:rPr>
                        <m:t>ç</m:t>
                      </m:r>
                      <m:r>
                        <a:rPr lang="pt-BR" sz="2000" b="0" i="1" smtClean="0">
                          <a:solidFill>
                            <a:srgbClr val="FA0ED3"/>
                          </a:solidFill>
                          <a:latin typeface="Cambria Math" panose="02040503050406030204" pitchFamily="18" charset="0"/>
                        </a:rPr>
                        <m:t>𝑎</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𝑛𝑜𝑟𝑚𝑎𝑙</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𝑓𝑜𝑟</m:t>
                      </m:r>
                      <m:r>
                        <a:rPr lang="pt-BR" sz="2000" b="0" i="1" smtClean="0">
                          <a:solidFill>
                            <a:srgbClr val="ED7D31"/>
                          </a:solidFill>
                          <a:latin typeface="Cambria Math" panose="02040503050406030204" pitchFamily="18" charset="0"/>
                        </a:rPr>
                        <m:t>ç</m:t>
                      </m:r>
                      <m:r>
                        <a:rPr lang="pt-BR" sz="2000" b="0" i="1" smtClean="0">
                          <a:solidFill>
                            <a:srgbClr val="ED7D31"/>
                          </a:solidFill>
                          <a:latin typeface="Cambria Math" panose="02040503050406030204" pitchFamily="18" charset="0"/>
                        </a:rPr>
                        <m:t>𝑎</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𝑎𝑡𝑟𝑖𝑡𝑜</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𝑐𝑜𝑚𝑝𝑜𝑛𝑒𝑛𝑡𝑒</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𝑑𝑒</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𝑒𝑚</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𝑓𝑜𝑟</m:t>
                      </m:r>
                      <m:r>
                        <a:rPr lang="pt-BR" sz="2000" b="0" i="1" smtClean="0">
                          <a:solidFill>
                            <a:srgbClr val="002060"/>
                          </a:solidFill>
                          <a:latin typeface="Cambria Math" panose="02040503050406030204" pitchFamily="18" charset="0"/>
                        </a:rPr>
                        <m:t>ç</m:t>
                      </m:r>
                      <m:r>
                        <a:rPr lang="pt-BR" sz="2000" b="0" i="1" smtClean="0">
                          <a:solidFill>
                            <a:srgbClr val="002060"/>
                          </a:solidFill>
                          <a:latin typeface="Cambria Math" panose="02040503050406030204" pitchFamily="18" charset="0"/>
                        </a:rPr>
                        <m:t>𝑎</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𝑝𝑒𝑠𝑜</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19230" y="2808363"/>
                <a:ext cx="3420000" cy="2160000"/>
              </a:xfrm>
              <a:prstGeom prst="rect">
                <a:avLst/>
              </a:prstGeom>
              <a:blipFill>
                <a:blip r:embed="rId9"/>
                <a:stretch>
                  <a:fillRect b="-1977"/>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1_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300</TotalTime>
  <Words>1958</Words>
  <Application>Microsoft Office PowerPoint</Application>
  <PresentationFormat>Apresentação na tela (4:3)</PresentationFormat>
  <Paragraphs>362</Paragraphs>
  <Slides>45</Slides>
  <Notes>5</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45</vt:i4>
      </vt:variant>
    </vt:vector>
  </HeadingPairs>
  <TitlesOfParts>
    <vt:vector size="51" baseType="lpstr">
      <vt:lpstr>Arial</vt:lpstr>
      <vt:lpstr>Calibri</vt:lpstr>
      <vt:lpstr>Calibri Light</vt:lpstr>
      <vt:lpstr>Cambria Math</vt:lpstr>
      <vt:lpstr>Wingdings</vt:lpstr>
      <vt:lpstr>1_Tema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Souza Matias</dc:creator>
  <cp:lastModifiedBy>Mateus Maciel Vivaldi</cp:lastModifiedBy>
  <cp:revision>296</cp:revision>
  <dcterms:created xsi:type="dcterms:W3CDTF">2020-01-13T01:45:47Z</dcterms:created>
  <dcterms:modified xsi:type="dcterms:W3CDTF">2022-05-28T03:02:27Z</dcterms:modified>
</cp:coreProperties>
</file>